
<file path=[Content_Types].xml><?xml version="1.0" encoding="utf-8"?>
<Types xmlns="http://schemas.openxmlformats.org/package/2006/content-types">
  <Default Extension="gif" ContentType="image/gif"/>
  <Default Extension="heic" ContentType="image/heic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webp" ContentType="image/webp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40"/>
  </p:notesMasterIdLst>
  <p:sldIdLst>
    <p:sldId id="257" r:id="rId3"/>
    <p:sldId id="288" r:id="rId4"/>
    <p:sldId id="279" r:id="rId5"/>
    <p:sldId id="265" r:id="rId6"/>
    <p:sldId id="291" r:id="rId7"/>
    <p:sldId id="293" r:id="rId8"/>
    <p:sldId id="269" r:id="rId9"/>
    <p:sldId id="335" r:id="rId10"/>
    <p:sldId id="336" r:id="rId11"/>
    <p:sldId id="303" r:id="rId12"/>
    <p:sldId id="304" r:id="rId13"/>
    <p:sldId id="305" r:id="rId14"/>
    <p:sldId id="316" r:id="rId15"/>
    <p:sldId id="317" r:id="rId16"/>
    <p:sldId id="322" r:id="rId17"/>
    <p:sldId id="325" r:id="rId18"/>
    <p:sldId id="327" r:id="rId19"/>
    <p:sldId id="326" r:id="rId20"/>
    <p:sldId id="329" r:id="rId21"/>
    <p:sldId id="330" r:id="rId22"/>
    <p:sldId id="337" r:id="rId23"/>
    <p:sldId id="338" r:id="rId24"/>
    <p:sldId id="333" r:id="rId25"/>
    <p:sldId id="334" r:id="rId26"/>
    <p:sldId id="347" r:id="rId27"/>
    <p:sldId id="332" r:id="rId28"/>
    <p:sldId id="308" r:id="rId29"/>
    <p:sldId id="339" r:id="rId30"/>
    <p:sldId id="340" r:id="rId31"/>
    <p:sldId id="309" r:id="rId32"/>
    <p:sldId id="355" r:id="rId33"/>
    <p:sldId id="298" r:id="rId34"/>
    <p:sldId id="356" r:id="rId35"/>
    <p:sldId id="296" r:id="rId36"/>
    <p:sldId id="357" r:id="rId37"/>
    <p:sldId id="331" r:id="rId38"/>
    <p:sldId id="353" r:id="rId3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E602BA99-19EF-467E-BC5F-B6FEBC03C6FC}">
          <p14:sldIdLst>
            <p14:sldId id="257"/>
            <p14:sldId id="288"/>
            <p14:sldId id="279"/>
            <p14:sldId id="265"/>
            <p14:sldId id="291"/>
            <p14:sldId id="293"/>
            <p14:sldId id="269"/>
            <p14:sldId id="335"/>
            <p14:sldId id="336"/>
          </p14:sldIdLst>
        </p14:section>
        <p14:section name="Algorithm" id="{3912BDBC-CBE2-4518-A9AD-450A97470E08}">
          <p14:sldIdLst>
            <p14:sldId id="303"/>
            <p14:sldId id="304"/>
            <p14:sldId id="305"/>
            <p14:sldId id="316"/>
            <p14:sldId id="317"/>
            <p14:sldId id="322"/>
            <p14:sldId id="325"/>
            <p14:sldId id="327"/>
            <p14:sldId id="326"/>
            <p14:sldId id="329"/>
            <p14:sldId id="330"/>
            <p14:sldId id="337"/>
            <p14:sldId id="338"/>
            <p14:sldId id="333"/>
            <p14:sldId id="334"/>
            <p14:sldId id="347"/>
            <p14:sldId id="332"/>
          </p14:sldIdLst>
        </p14:section>
        <p14:section name="Front-end" id="{EAECC9F9-93CA-471A-99C5-522623042050}">
          <p14:sldIdLst>
            <p14:sldId id="308"/>
            <p14:sldId id="339"/>
            <p14:sldId id="340"/>
            <p14:sldId id="309"/>
            <p14:sldId id="355"/>
            <p14:sldId id="298"/>
            <p14:sldId id="356"/>
            <p14:sldId id="296"/>
            <p14:sldId id="357"/>
          </p14:sldIdLst>
        </p14:section>
        <p14:section name="Ending" id="{B212E95F-60D0-49BC-A0E1-8D3149FCEBE1}">
          <p14:sldIdLst>
            <p14:sldId id="331"/>
            <p14:sldId id="35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lling Shrimpball" initials="RS" lastIdx="1" clrIdx="0">
    <p:extLst>
      <p:ext uri="{19B8F6BF-5375-455C-9EA6-DF929625EA0E}">
        <p15:presenceInfo xmlns:p15="http://schemas.microsoft.com/office/powerpoint/2012/main" userId="aca78e1da9e44eb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9092F"/>
    <a:srgbClr val="2EA44E"/>
    <a:srgbClr val="7CCEB1"/>
    <a:srgbClr val="73CBAC"/>
    <a:srgbClr val="CCE4BE"/>
    <a:srgbClr val="F6C3A0"/>
    <a:srgbClr val="8CD4BA"/>
    <a:srgbClr val="8FAAC8"/>
    <a:srgbClr val="F3745F"/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526" autoAdjust="0"/>
    <p:restoredTop sz="85688" autoAdjust="0"/>
  </p:normalViewPr>
  <p:slideViewPr>
    <p:cSldViewPr snapToGrid="0">
      <p:cViewPr varScale="1">
        <p:scale>
          <a:sx n="63" d="100"/>
          <a:sy n="63" d="100"/>
        </p:scale>
        <p:origin x="69" y="49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75" d="100"/>
        <a:sy n="75" d="100"/>
      </p:scale>
      <p:origin x="0" y="0"/>
    </p:cViewPr>
  </p:notesTextViewPr>
  <p:sorterViewPr>
    <p:cViewPr>
      <p:scale>
        <a:sx n="100" d="100"/>
        <a:sy n="100" d="100"/>
      </p:scale>
      <p:origin x="0" y="-12261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presProps" Target="pres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20" Type="http://schemas.openxmlformats.org/officeDocument/2006/relationships/slide" Target="slides/slide18.xml"/><Relationship Id="rId41" Type="http://schemas.openxmlformats.org/officeDocument/2006/relationships/commentAuthors" Target="commentAuthor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r>
              <a:rPr lang="en-US" altLang="zh-CN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Feature Engineering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zh-C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avg. F1 score</c:v>
                </c:pt>
              </c:strCache>
            </c:strRef>
          </c:tx>
          <c:spPr>
            <a:solidFill>
              <a:srgbClr val="7CCEB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2"/>
                <c:pt idx="0">
                  <c:v>Before</c:v>
                </c:pt>
                <c:pt idx="1">
                  <c:v>After</c:v>
                </c:pt>
              </c:strCache>
              <c:extLst/>
            </c:strRef>
          </c:cat>
          <c:val>
            <c:numRef>
              <c:f>Sheet1!$B$2:$B$5</c:f>
              <c:numCache>
                <c:formatCode>General</c:formatCode>
                <c:ptCount val="2"/>
                <c:pt idx="0">
                  <c:v>0.33</c:v>
                </c:pt>
                <c:pt idx="1">
                  <c:v>0.45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0-8AB4-4CD9-8D15-C1D5C7B5DCF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419"/>
        <c:overlap val="-27"/>
        <c:axId val="559053648"/>
        <c:axId val="559042000"/>
      </c:barChart>
      <c:catAx>
        <c:axId val="5590536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zh-CN"/>
          </a:p>
        </c:txPr>
        <c:crossAx val="559042000"/>
        <c:crosses val="autoZero"/>
        <c:auto val="1"/>
        <c:lblAlgn val="ctr"/>
        <c:lblOffset val="100"/>
        <c:noMultiLvlLbl val="0"/>
      </c:catAx>
      <c:valAx>
        <c:axId val="559042000"/>
        <c:scaling>
          <c:orientation val="minMax"/>
          <c:min val="0.2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5590536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12700">
      <a:solidFill>
        <a:schemeClr val="bg1"/>
      </a:solidFill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spc="0" baseline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r>
              <a:rPr lang="en-US" altLang="zh-CN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spc="0" baseline="0">
              <a:solidFill>
                <a:schemeClr val="bg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zh-C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avg. F1 score</c:v>
                </c:pt>
              </c:strCache>
            </c:strRef>
          </c:tx>
          <c:spPr>
            <a:solidFill>
              <a:srgbClr val="F6C3A0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SVM</c:v>
                </c:pt>
                <c:pt idx="1">
                  <c:v>Random Forest</c:v>
                </c:pt>
                <c:pt idx="2">
                  <c:v>Xgboost</c:v>
                </c:pt>
                <c:pt idx="3">
                  <c:v>Proposed Method</c:v>
                </c:pt>
                <c:pt idx="4">
                  <c:v>Ensambled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0.4</c:v>
                </c:pt>
                <c:pt idx="1">
                  <c:v>0.41</c:v>
                </c:pt>
                <c:pt idx="2">
                  <c:v>0.44</c:v>
                </c:pt>
                <c:pt idx="3">
                  <c:v>0.48</c:v>
                </c:pt>
                <c:pt idx="4">
                  <c:v>0.51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617-4E2E-86FE-1034D25497A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59053648"/>
        <c:axId val="559042000"/>
      </c:barChart>
      <c:catAx>
        <c:axId val="5590536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zh-CN"/>
          </a:p>
        </c:txPr>
        <c:crossAx val="559042000"/>
        <c:crosses val="autoZero"/>
        <c:auto val="1"/>
        <c:lblAlgn val="ctr"/>
        <c:lblOffset val="100"/>
        <c:noMultiLvlLbl val="0"/>
      </c:catAx>
      <c:valAx>
        <c:axId val="559042000"/>
        <c:scaling>
          <c:orientation val="minMax"/>
          <c:max val="0.53"/>
          <c:min val="0.35000000000000003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559053648"/>
        <c:crosses val="autoZero"/>
        <c:crossBetween val="between"/>
        <c:minorUnit val="2.0000000000000004E-2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12700">
      <a:solidFill>
        <a:schemeClr val="bg1"/>
      </a:solidFill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jpg>
</file>

<file path=ppt/media/image10.png>
</file>

<file path=ppt/media/image11.jpg>
</file>

<file path=ppt/media/image12.png>
</file>

<file path=ppt/media/image13.webp>
</file>

<file path=ppt/media/image14.png>
</file>

<file path=ppt/media/image15.webp>
</file>

<file path=ppt/media/image16.webp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50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webp>
</file>

<file path=ppt/media/image56.png>
</file>

<file path=ppt/media/image57.png>
</file>

<file path=ppt/media/image58.png>
</file>

<file path=ppt/media/image59.png>
</file>

<file path=ppt/media/image6.webp>
</file>

<file path=ppt/media/image60.png>
</file>

<file path=ppt/media/image61.png>
</file>

<file path=ppt/media/image62.webp>
</file>

<file path=ppt/media/image63.png>
</file>

<file path=ppt/media/image64.gif>
</file>

<file path=ppt/media/image65.png>
</file>

<file path=ppt/media/image7.heic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49AD00-35AA-4C3B-8477-354CAC63EB38}" type="datetimeFigureOut">
              <a:rPr lang="zh-CN" altLang="en-US" smtClean="0"/>
              <a:t>2021/7/21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9316CB-11F4-4CC0-A2DB-13297B1444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99070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9316CB-11F4-4CC0-A2DB-13297B14443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82596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全面实时贷款风险监控</a:t>
            </a:r>
            <a:endParaRPr lang="en-US" altLang="zh-CN" dirty="0"/>
          </a:p>
          <a:p>
            <a:r>
              <a:rPr lang="en-US" altLang="zh-CN" dirty="0"/>
              <a:t>2.</a:t>
            </a:r>
            <a:r>
              <a:rPr lang="zh-CN" altLang="en-US" dirty="0"/>
              <a:t>根据风险提供利率、期限决策</a:t>
            </a:r>
            <a:endParaRPr lang="en-US" altLang="zh-CN" dirty="0"/>
          </a:p>
          <a:p>
            <a:r>
              <a:rPr lang="en-US" altLang="zh-CN" dirty="0"/>
              <a:t>3.</a:t>
            </a:r>
            <a:r>
              <a:rPr lang="zh-CN" altLang="en-US" dirty="0"/>
              <a:t>识别风险关联</a:t>
            </a:r>
            <a:endParaRPr lang="en-US" altLang="zh-CN" dirty="0"/>
          </a:p>
          <a:p>
            <a:r>
              <a:rPr lang="en-US" altLang="zh-CN" dirty="0"/>
              <a:t>4.</a:t>
            </a:r>
            <a:r>
              <a:rPr lang="zh-CN" altLang="en-US" dirty="0"/>
              <a:t>持续追踪风险动态变化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9316CB-11F4-4CC0-A2DB-13297B144434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23562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9316CB-11F4-4CC0-A2DB-13297B144434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78297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9316CB-11F4-4CC0-A2DB-13297B144434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26147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9316CB-11F4-4CC0-A2DB-13297B144434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2043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9316CB-11F4-4CC0-A2DB-13297B144434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82196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9316CB-11F4-4CC0-A2DB-13297B144434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082268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9316CB-11F4-4CC0-A2DB-13297B144434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475159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9316CB-11F4-4CC0-A2DB-13297B144434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992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9316CB-11F4-4CC0-A2DB-13297B144434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171646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9316CB-11F4-4CC0-A2DB-13297B144434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15243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9316CB-11F4-4CC0-A2DB-13297B144434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83059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9316CB-11F4-4CC0-A2DB-13297B144434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025532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9316CB-11F4-4CC0-A2DB-13297B144434}" type="slidenum">
              <a:rPr lang="zh-CN" altLang="en-US" smtClean="0"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97164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9316CB-11F4-4CC0-A2DB-13297B14443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43347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9316CB-11F4-4CC0-A2DB-13297B14443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19924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9316CB-11F4-4CC0-A2DB-13297B14443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18694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（</a:t>
            </a:r>
            <a:r>
              <a:rPr lang="en-US" altLang="zh-CN" dirty="0"/>
              <a:t>1</a:t>
            </a:r>
            <a:r>
              <a:rPr lang="zh-CN" altLang="en-US" dirty="0"/>
              <a:t>）传统银行痛点</a:t>
            </a:r>
            <a:endParaRPr lang="en-US" altLang="zh-CN" dirty="0"/>
          </a:p>
          <a:p>
            <a:r>
              <a:rPr lang="zh-CN" altLang="en-US" dirty="0"/>
              <a:t>信息不对称造成贷款利率和期限的逆向选择 </a:t>
            </a:r>
            <a:endParaRPr lang="en-US" altLang="zh-CN" dirty="0"/>
          </a:p>
          <a:p>
            <a:r>
              <a:rPr lang="zh-CN" altLang="en-US" dirty="0"/>
              <a:t>贷款公司风险审查流程复杂，费时费力</a:t>
            </a:r>
            <a:endParaRPr lang="en-US" altLang="zh-CN" dirty="0"/>
          </a:p>
          <a:p>
            <a:r>
              <a:rPr lang="zh-CN" altLang="en-US" dirty="0"/>
              <a:t>难以察觉公司风险之间的联系</a:t>
            </a:r>
            <a:endParaRPr lang="en-US" altLang="zh-CN" dirty="0"/>
          </a:p>
          <a:p>
            <a:r>
              <a:rPr lang="zh-CN" altLang="en-US" dirty="0"/>
              <a:t>难以从行业和地域视角对公司风险有宏观认识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9316CB-11F4-4CC0-A2DB-13297B14443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1481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全面实时贷款风险监控</a:t>
            </a:r>
            <a:endParaRPr lang="en-US" altLang="zh-CN" dirty="0"/>
          </a:p>
          <a:p>
            <a:r>
              <a:rPr lang="en-US" altLang="zh-CN" dirty="0"/>
              <a:t>2.</a:t>
            </a:r>
            <a:r>
              <a:rPr lang="zh-CN" altLang="en-US" dirty="0"/>
              <a:t>根据风险提供利率、期限决策</a:t>
            </a:r>
            <a:endParaRPr lang="en-US" altLang="zh-CN" dirty="0"/>
          </a:p>
          <a:p>
            <a:r>
              <a:rPr lang="en-US" altLang="zh-CN" dirty="0"/>
              <a:t>3.</a:t>
            </a:r>
            <a:r>
              <a:rPr lang="zh-CN" altLang="en-US" dirty="0"/>
              <a:t>识别风险关联</a:t>
            </a:r>
            <a:endParaRPr lang="en-US" altLang="zh-CN" dirty="0"/>
          </a:p>
          <a:p>
            <a:r>
              <a:rPr lang="en-US" altLang="zh-CN" dirty="0"/>
              <a:t>4.</a:t>
            </a:r>
            <a:r>
              <a:rPr lang="zh-CN" altLang="en-US" dirty="0"/>
              <a:t>持续追踪风险动态变化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9316CB-11F4-4CC0-A2DB-13297B144434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78297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全面实时贷款风险监控</a:t>
            </a:r>
            <a:endParaRPr lang="en-US" altLang="zh-CN" dirty="0"/>
          </a:p>
          <a:p>
            <a:r>
              <a:rPr lang="en-US" altLang="zh-CN" dirty="0"/>
              <a:t>2.</a:t>
            </a:r>
            <a:r>
              <a:rPr lang="zh-CN" altLang="en-US" dirty="0"/>
              <a:t>根据风险提供利率、期限决策</a:t>
            </a:r>
            <a:endParaRPr lang="en-US" altLang="zh-CN" dirty="0"/>
          </a:p>
          <a:p>
            <a:r>
              <a:rPr lang="en-US" altLang="zh-CN" dirty="0"/>
              <a:t>3.</a:t>
            </a:r>
            <a:r>
              <a:rPr lang="zh-CN" altLang="en-US" dirty="0"/>
              <a:t>识别风险关联</a:t>
            </a:r>
            <a:endParaRPr lang="en-US" altLang="zh-CN" dirty="0"/>
          </a:p>
          <a:p>
            <a:r>
              <a:rPr lang="en-US" altLang="zh-CN" dirty="0"/>
              <a:t>4.</a:t>
            </a:r>
            <a:r>
              <a:rPr lang="zh-CN" altLang="en-US" dirty="0"/>
              <a:t>持续追踪风险动态变化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9316CB-11F4-4CC0-A2DB-13297B144434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37951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全面实时贷款风险监控</a:t>
            </a:r>
            <a:endParaRPr lang="en-US" altLang="zh-CN" dirty="0"/>
          </a:p>
          <a:p>
            <a:r>
              <a:rPr lang="en-US" altLang="zh-CN" dirty="0"/>
              <a:t>2.</a:t>
            </a:r>
            <a:r>
              <a:rPr lang="zh-CN" altLang="en-US" dirty="0"/>
              <a:t>根据风险提供利率、期限决策</a:t>
            </a:r>
            <a:endParaRPr lang="en-US" altLang="zh-CN" dirty="0"/>
          </a:p>
          <a:p>
            <a:r>
              <a:rPr lang="en-US" altLang="zh-CN" dirty="0"/>
              <a:t>3.</a:t>
            </a:r>
            <a:r>
              <a:rPr lang="zh-CN" altLang="en-US" dirty="0"/>
              <a:t>识别风险关联</a:t>
            </a:r>
            <a:endParaRPr lang="en-US" altLang="zh-CN" dirty="0"/>
          </a:p>
          <a:p>
            <a:r>
              <a:rPr lang="en-US" altLang="zh-CN" dirty="0"/>
              <a:t>4.</a:t>
            </a:r>
            <a:r>
              <a:rPr lang="zh-CN" altLang="en-US" dirty="0"/>
              <a:t>持续追踪风险动态变化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9316CB-11F4-4CC0-A2DB-13297B144434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72983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96B82A-2BF9-449A-9E82-0A484A8324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374B2C2-28BC-4960-99C3-249BCC032E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3E6665F-4B2B-4FA2-897E-39A27C961C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934E4-9BC5-47F9-B343-66D7AC017344}" type="datetimeFigureOut">
              <a:rPr lang="zh-CN" altLang="en-US" smtClean="0"/>
              <a:t>2021/7/21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64DE94D-DEB2-4543-AE5F-285C2BD97F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415DE9C-2969-438A-BA92-05842E115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A18E2-CB2B-408E-9C92-769359B558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78744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D06A8F-70D2-4FD5-A98F-2339F528BB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70B8933-2882-4E4F-A6F1-E727C8FDDA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E4D62F6-6161-4938-8EC6-06C1DA785D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934E4-9BC5-47F9-B343-66D7AC017344}" type="datetimeFigureOut">
              <a:rPr lang="zh-CN" altLang="en-US" smtClean="0"/>
              <a:t>2021/7/21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B59DD6E-FA20-4433-91D8-2DB62BAFF4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4D99DF6-D421-4F4D-ACEE-7AE99E8BC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A18E2-CB2B-408E-9C92-769359B558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49619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FA9A082-7C92-4BB7-BDC3-099A9189C36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9FC4E0A-6B6C-484E-AEAF-011A571E8C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3B67043-D51C-40C3-A0A0-4C998B042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934E4-9BC5-47F9-B343-66D7AC017344}" type="datetimeFigureOut">
              <a:rPr lang="zh-CN" altLang="en-US" smtClean="0"/>
              <a:t>2021/7/21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DFA259C-576D-46E7-A604-08CBE6C75E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3050C84-509E-49AD-891B-B3AB2F342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A18E2-CB2B-408E-9C92-769359B558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15157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容页_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 rot="5400000">
            <a:off x="5854700" y="520700"/>
            <a:ext cx="457200" cy="12217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56630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A2B594A-984C-4D70-A83F-692552D29F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DA65124-0F53-47EA-94BD-974F32C5C0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9FF5D15-C625-404C-BD4E-DCF9D1C88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8A378-38C3-460D-97D2-62A0684BEBE9}" type="datetimeFigureOut">
              <a:rPr lang="zh-CN" altLang="en-US" smtClean="0"/>
              <a:t>2021/7/21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4DD73E6-5E92-4F2F-84C7-DE75E8C93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59D7914-F53F-4E30-92C9-6C0225466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ACBFA-244A-4506-B387-20C796F696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54069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49D36C-2845-4A32-BAB5-67A80C1A5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5C23175-E0A7-4256-B8AA-D0C42BD1F4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687B24F-1FFF-4791-8E1D-E79B0A81B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8A378-38C3-460D-97D2-62A0684BEBE9}" type="datetimeFigureOut">
              <a:rPr lang="zh-CN" altLang="en-US" smtClean="0"/>
              <a:t>2021/7/21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EB7C66C-96E4-44BA-80A8-57B58A88AE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2243E5E-8C97-452D-9F1C-42CB82AEB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ACBFA-244A-4506-B387-20C796F696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98570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A43012-BA7B-4B73-9ED2-52D1DBBA03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AF19961-41A3-45E6-82D8-97F5717359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DAFCDA1-C06D-4950-B0F1-914BC95F0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8A378-38C3-460D-97D2-62A0684BEBE9}" type="datetimeFigureOut">
              <a:rPr lang="zh-CN" altLang="en-US" smtClean="0"/>
              <a:t>2021/7/21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9EB91E2-44F9-4DDC-BD02-0A2533813E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B351310-4EC3-4DB9-93BA-8F6C2F574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ACBFA-244A-4506-B387-20C796F696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14691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3A448C1-DFA9-462A-8130-9622C5C48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C16C178-58CB-4C26-A114-36E432EEF3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3884148-1005-482A-92D0-A5004BD956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A499847-75DF-4A91-88AB-FE2109CD1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8A378-38C3-460D-97D2-62A0684BEBE9}" type="datetimeFigureOut">
              <a:rPr lang="zh-CN" altLang="en-US" smtClean="0"/>
              <a:t>2021/7/21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98ABBD7-6B23-4FFE-8130-0A7AFD9E1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6948F68-2D50-4B85-9109-90A3ACCA9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ACBFA-244A-4506-B387-20C796F696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38444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AE5F6CA-6336-4BAF-AE0B-825E6107D4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874A589-9318-4135-BBEA-C6D6A0E38A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F207D10-ACFB-4C54-BA4F-160DD499EC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1CB5595-B2EF-44DC-B4CD-6A214D0796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631127D-7642-45A6-AADC-689A8C93A0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650A980-B1F0-4CA8-8985-6E45F9EEBC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8A378-38C3-460D-97D2-62A0684BEBE9}" type="datetimeFigureOut">
              <a:rPr lang="zh-CN" altLang="en-US" smtClean="0"/>
              <a:t>2021/7/21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172FA2E7-2511-4F07-8276-3C761B135C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8A1CB249-12F9-48C4-ADC8-1A4A3351A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ACBFA-244A-4506-B387-20C796F696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449448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3AC1C5-52E3-4B50-8E6B-0AAB425427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5174B6B-66D5-4F1F-91A4-B9E4AA3DB2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8A378-38C3-460D-97D2-62A0684BEBE9}" type="datetimeFigureOut">
              <a:rPr lang="zh-CN" altLang="en-US" smtClean="0"/>
              <a:t>2021/7/21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2DA3199-44E2-454A-B8A2-E3CF27E4A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3984BED-6974-48F9-A4A6-57135193D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ACBFA-244A-4506-B387-20C796F696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366863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BBE4B63-0D44-47DC-898E-9CC8812127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8A378-38C3-460D-97D2-62A0684BEBE9}" type="datetimeFigureOut">
              <a:rPr lang="zh-CN" altLang="en-US" smtClean="0"/>
              <a:t>2021/7/21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4E5B77F-83D1-4C91-9D88-2A2ECB28E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4937B4D-1647-4C10-8D93-40630E73F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ACBFA-244A-4506-B387-20C796F696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63042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974771-2E4D-4E03-AF5E-62A6D244D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9B9BA00-9DA7-4419-8225-F702D3FCDA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E37379A-9FB4-4658-866B-16E6C197E7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934E4-9BC5-47F9-B343-66D7AC017344}" type="datetimeFigureOut">
              <a:rPr lang="zh-CN" altLang="en-US" smtClean="0"/>
              <a:t>2021/7/21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A1B7DC8-2BE4-46AD-B350-2AA3533E8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82CE2ED-3CA2-4672-A70A-F7437C48B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A18E2-CB2B-408E-9C92-769359B558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512805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E98B0B-3202-4438-9971-11A3920CBA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39CF0FB-51A1-42B0-869B-E0A35ACB72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52BD902-9E7F-402B-9AB5-C0229A0C99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43156E7-1021-4623-B1BA-EEFCD9E44C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8A378-38C3-460D-97D2-62A0684BEBE9}" type="datetimeFigureOut">
              <a:rPr lang="zh-CN" altLang="en-US" smtClean="0"/>
              <a:t>2021/7/21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E00D943-D25F-4EEC-ADA7-FF4CECBD64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BFF0DAF-B864-425C-9A04-0D5F25497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ACBFA-244A-4506-B387-20C796F696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580757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7EF39D3-228C-4AF8-BCCD-12A5063A6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22CA4816-7EB2-4389-91FC-C630EBBD52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772B2A9-F58F-44BF-85FF-F1FF0378F8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9B7921B-3E84-4507-BF8E-245A1DFCD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8A378-38C3-460D-97D2-62A0684BEBE9}" type="datetimeFigureOut">
              <a:rPr lang="zh-CN" altLang="en-US" smtClean="0"/>
              <a:t>2021/7/21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067D9B0-7142-4A4D-BA33-D32548B308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990F46B-98F8-4CFB-9AD2-FF260C9FC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ACBFA-244A-4506-B387-20C796F696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194456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A746CB-A8BC-43F4-A256-25EB0A9D3B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319BA56-F537-4BDD-9A31-938FD0993D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EE98DD7-9F4C-49E1-B983-BBF3FCDB1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8A378-38C3-460D-97D2-62A0684BEBE9}" type="datetimeFigureOut">
              <a:rPr lang="zh-CN" altLang="en-US" smtClean="0"/>
              <a:t>2021/7/21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7A97C07-2EF3-4322-8942-CD9EF4A23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1C62DAA-804C-4C91-9EAC-07ECD84A7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ACBFA-244A-4506-B387-20C796F696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62697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6AE0B86-7830-4455-9032-3D06002C19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A507394-4443-4953-A2B9-E46BBD6950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80A1E6F-762E-46E4-8F64-560DD91384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8A378-38C3-460D-97D2-62A0684BEBE9}" type="datetimeFigureOut">
              <a:rPr lang="zh-CN" altLang="en-US" smtClean="0"/>
              <a:t>2021/7/21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46CD44D-DF58-40EB-B294-07E10BA816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6A6823A-DA28-4572-A08F-0C62F721F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ACBFA-244A-4506-B387-20C796F696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68376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480570-F458-49C3-983D-3EA26FAD9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0480754-F04F-4710-914F-188319C3A5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6DFD349-C633-434D-AF9C-18311A885C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934E4-9BC5-47F9-B343-66D7AC017344}" type="datetimeFigureOut">
              <a:rPr lang="zh-CN" altLang="en-US" smtClean="0"/>
              <a:t>2021/7/21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8863092-2F86-4491-9285-77B4D788B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844A5A3-D2B9-468C-86FC-8F8E52AE28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A18E2-CB2B-408E-9C92-769359B558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84271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55FE46-A0B4-481F-B11C-A9E9DD0FD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DC18B06-C575-47B3-9930-C55696FCBB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1FB78F4-BD30-4263-8B10-A5203DE59F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FCC99AC-566B-488F-87E9-82454DE3B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934E4-9BC5-47F9-B343-66D7AC017344}" type="datetimeFigureOut">
              <a:rPr lang="zh-CN" altLang="en-US" smtClean="0"/>
              <a:t>2021/7/21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01126AE-CDCF-47C3-8F2D-DED945F07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E556EAD-20DA-4D09-9216-66AF709420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A18E2-CB2B-408E-9C92-769359B558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64136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EF86BC-E548-4489-93B9-6A61E7E16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ABA8853-116B-4414-9C9C-D91BD2DBD2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9644646-6067-432F-B770-1A3D7A36E5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6FB8439-48AC-4DF7-8950-2159CDE051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AF9053B-7877-4B61-84A2-03D1105FF7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9877E25-C60C-4C03-A424-65A2FDAB64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934E4-9BC5-47F9-B343-66D7AC017344}" type="datetimeFigureOut">
              <a:rPr lang="zh-CN" altLang="en-US" smtClean="0"/>
              <a:t>2021/7/21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34D5CEA-7AA4-4BAF-83BA-9DABDCEBD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CA71BAC1-1CA0-43FE-AC57-450CA47492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A18E2-CB2B-408E-9C92-769359B558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58078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0BD26A-156B-445E-AD63-502DBD644A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29BCD12-B7A8-4A7A-AD63-5287ECD3FE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934E4-9BC5-47F9-B343-66D7AC017344}" type="datetimeFigureOut">
              <a:rPr lang="zh-CN" altLang="en-US" smtClean="0"/>
              <a:t>2021/7/21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EDD0759-7EA7-4A35-98E1-8DC472F77A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467D348-629B-4634-B6B7-41386989C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A18E2-CB2B-408E-9C92-769359B558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08219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448F698-8A71-44DC-ABAB-2197AF7E69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934E4-9BC5-47F9-B343-66D7AC017344}" type="datetimeFigureOut">
              <a:rPr lang="zh-CN" altLang="en-US" smtClean="0"/>
              <a:t>2021/7/21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166B75F-5040-4791-884E-A8FAF5960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CCF61CC-400A-40B3-9A2B-E5827F06C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A18E2-CB2B-408E-9C92-769359B558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37544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731F10-0214-42B1-98F8-834B3BFB8C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1FC7673-A5DB-4D74-8788-306A6943EE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885018C-DED5-4001-A4C9-F0822742F3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16BE793-0255-4472-9064-E1704F3E75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934E4-9BC5-47F9-B343-66D7AC017344}" type="datetimeFigureOut">
              <a:rPr lang="zh-CN" altLang="en-US" smtClean="0"/>
              <a:t>2021/7/21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1E545C9-F3AA-4598-8AE2-1BF40EE0E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0C386B0-98B9-4411-A843-37B87C5ED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A18E2-CB2B-408E-9C92-769359B558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09561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E5FF1D-EBF1-4A65-8B8D-27A8D5F57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179AC02-5488-4C2A-90C0-23A3AF0AAE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645E5B7-A38E-4834-8DF6-E1AD47CD67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7360CE2-7413-4EB8-9CD1-4619DB01F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934E4-9BC5-47F9-B343-66D7AC017344}" type="datetimeFigureOut">
              <a:rPr lang="zh-CN" altLang="en-US" smtClean="0"/>
              <a:t>2021/7/21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3029B80-A94E-42C0-AE30-A5ECC6DAEA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94A2F9E-AA31-4F73-9B64-FC96FD126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A18E2-CB2B-408E-9C92-769359B558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90129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1C3552A-4643-451E-B582-8870090CEE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1055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FC2C3F2-EAA2-473D-BEC1-C11F61D9A3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C934E4-9BC5-47F9-B343-66D7AC017344}" type="datetimeFigureOut">
              <a:rPr lang="zh-CN" altLang="en-US" smtClean="0"/>
              <a:t>2021/7/21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89215E8-2D4E-446E-BE61-4801084199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C25CC8C-5AC8-42E9-9A92-43BA55E77C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1A18E2-CB2B-408E-9C92-769359B558B0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901A15BC-0757-4D7F-8A15-BBE1F1AD47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09" t="17823" r="11636" b="56539"/>
          <a:stretch/>
        </p:blipFill>
        <p:spPr>
          <a:xfrm>
            <a:off x="78971" y="1"/>
            <a:ext cx="2430765" cy="710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7854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DE0C8A3-689B-451B-9AA5-F5BBB7B62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97F3103-04B6-4878-A335-C19C73D640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992A27F-7AB4-4689-A39C-3DF3FA880F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78A378-38C3-460D-97D2-62A0684BEBE9}" type="datetimeFigureOut">
              <a:rPr lang="zh-CN" altLang="en-US" smtClean="0"/>
              <a:t>2021/7/21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702A357-1AD2-4B03-9950-C3DFD44024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42A8D52-094A-4D54-8A3D-5C27B0A208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6ACBFA-244A-4506-B387-20C796F696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1941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7" Type="http://schemas.openxmlformats.org/officeDocument/2006/relationships/image" Target="../media/image2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1.jpg"/><Relationship Id="rId7" Type="http://schemas.openxmlformats.org/officeDocument/2006/relationships/image" Target="../media/image2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7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Relationship Id="rId9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11.jpg"/><Relationship Id="rId7" Type="http://schemas.openxmlformats.org/officeDocument/2006/relationships/image" Target="../media/image28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0.png"/><Relationship Id="rId9" Type="http://schemas.openxmlformats.org/officeDocument/2006/relationships/image" Target="../media/image3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7" Type="http://schemas.openxmlformats.org/officeDocument/2006/relationships/image" Target="../media/image3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11.jpg"/><Relationship Id="rId7" Type="http://schemas.openxmlformats.org/officeDocument/2006/relationships/image" Target="../media/image38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7.png"/><Relationship Id="rId11" Type="http://schemas.openxmlformats.org/officeDocument/2006/relationships/image" Target="../media/image42.png"/><Relationship Id="rId5" Type="http://schemas.openxmlformats.org/officeDocument/2006/relationships/image" Target="../media/image36.png"/><Relationship Id="rId10" Type="http://schemas.openxmlformats.org/officeDocument/2006/relationships/image" Target="../media/image41.png"/><Relationship Id="rId4" Type="http://schemas.openxmlformats.org/officeDocument/2006/relationships/image" Target="../media/image35.png"/><Relationship Id="rId9" Type="http://schemas.openxmlformats.org/officeDocument/2006/relationships/image" Target="../media/image4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8.png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png"/><Relationship Id="rId3" Type="http://schemas.openxmlformats.org/officeDocument/2006/relationships/image" Target="../media/image11.jpg"/><Relationship Id="rId7" Type="http://schemas.openxmlformats.org/officeDocument/2006/relationships/image" Target="../media/image18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7.png"/><Relationship Id="rId5" Type="http://schemas.openxmlformats.org/officeDocument/2006/relationships/image" Target="../media/image49.png"/><Relationship Id="rId4" Type="http://schemas.openxmlformats.org/officeDocument/2006/relationships/image" Target="../media/image47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png"/><Relationship Id="rId3" Type="http://schemas.openxmlformats.org/officeDocument/2006/relationships/image" Target="../media/image11.jpg"/><Relationship Id="rId7" Type="http://schemas.openxmlformats.org/officeDocument/2006/relationships/image" Target="../media/image5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0.png"/><Relationship Id="rId5" Type="http://schemas.openxmlformats.org/officeDocument/2006/relationships/image" Target="../media/image18.png"/><Relationship Id="rId10" Type="http://schemas.openxmlformats.org/officeDocument/2006/relationships/image" Target="../media/image54.png"/><Relationship Id="rId4" Type="http://schemas.openxmlformats.org/officeDocument/2006/relationships/image" Target="../media/image17.png"/><Relationship Id="rId9" Type="http://schemas.openxmlformats.org/officeDocument/2006/relationships/image" Target="../media/image53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image" Target="../media/image53.png"/><Relationship Id="rId3" Type="http://schemas.openxmlformats.org/officeDocument/2006/relationships/image" Target="../media/image11.jpg"/><Relationship Id="rId7" Type="http://schemas.openxmlformats.org/officeDocument/2006/relationships/image" Target="../media/image49.png"/><Relationship Id="rId12" Type="http://schemas.openxmlformats.org/officeDocument/2006/relationships/image" Target="../media/image52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8.png"/><Relationship Id="rId11" Type="http://schemas.openxmlformats.org/officeDocument/2006/relationships/image" Target="../media/image51.png"/><Relationship Id="rId5" Type="http://schemas.openxmlformats.org/officeDocument/2006/relationships/image" Target="../media/image47.png"/><Relationship Id="rId10" Type="http://schemas.openxmlformats.org/officeDocument/2006/relationships/image" Target="../media/image50.png"/><Relationship Id="rId4" Type="http://schemas.openxmlformats.org/officeDocument/2006/relationships/image" Target="../media/image46.png"/><Relationship Id="rId9" Type="http://schemas.openxmlformats.org/officeDocument/2006/relationships/image" Target="../media/image18.png"/><Relationship Id="rId14" Type="http://schemas.openxmlformats.org/officeDocument/2006/relationships/image" Target="../media/image5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Relationship Id="rId5" Type="http://schemas.openxmlformats.org/officeDocument/2006/relationships/chart" Target="../charts/chart2.xml"/><Relationship Id="rId4" Type="http://schemas.openxmlformats.org/officeDocument/2006/relationships/chart" Target="../charts/char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webp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6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webp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8.png"/><Relationship Id="rId4" Type="http://schemas.openxmlformats.org/officeDocument/2006/relationships/image" Target="../media/image57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webp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1.png"/><Relationship Id="rId5" Type="http://schemas.openxmlformats.org/officeDocument/2006/relationships/image" Target="../media/image60.png"/><Relationship Id="rId4" Type="http://schemas.openxmlformats.org/officeDocument/2006/relationships/image" Target="../media/image59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webp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1.png"/><Relationship Id="rId5" Type="http://schemas.openxmlformats.org/officeDocument/2006/relationships/image" Target="../media/image60.png"/><Relationship Id="rId4" Type="http://schemas.openxmlformats.org/officeDocument/2006/relationships/image" Target="../media/image59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2.webp"/><Relationship Id="rId4" Type="http://schemas.openxmlformats.org/officeDocument/2006/relationships/image" Target="../media/image12.pn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.png"/><Relationship Id="rId3" Type="http://schemas.openxmlformats.org/officeDocument/2006/relationships/image" Target="../media/image2.jpg"/><Relationship Id="rId7" Type="http://schemas.openxmlformats.org/officeDocument/2006/relationships/image" Target="../media/image64.gi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3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webp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heic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webp"/><Relationship Id="rId3" Type="http://schemas.openxmlformats.org/officeDocument/2006/relationships/image" Target="../media/image11.jpg"/><Relationship Id="rId7" Type="http://schemas.openxmlformats.org/officeDocument/2006/relationships/image" Target="../media/image15.webp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webp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A26B0D62-E909-41C9-9C5D-A07815710D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924FA3A0-9CF1-4ADF-84BC-9BC4255FF96C}"/>
              </a:ext>
            </a:extLst>
          </p:cNvPr>
          <p:cNvSpPr/>
          <p:nvPr/>
        </p:nvSpPr>
        <p:spPr>
          <a:xfrm>
            <a:off x="-8313" y="-8313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13264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同心圆 12"/>
          <p:cNvSpPr/>
          <p:nvPr/>
        </p:nvSpPr>
        <p:spPr>
          <a:xfrm>
            <a:off x="574445" y="2639951"/>
            <a:ext cx="2288556" cy="2288556"/>
          </a:xfrm>
          <a:prstGeom prst="donut">
            <a:avLst>
              <a:gd name="adj" fmla="val 8506"/>
            </a:avLst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4" name="同心圆 13"/>
          <p:cNvSpPr/>
          <p:nvPr/>
        </p:nvSpPr>
        <p:spPr>
          <a:xfrm>
            <a:off x="3477519" y="2639951"/>
            <a:ext cx="2288556" cy="2288556"/>
          </a:xfrm>
          <a:prstGeom prst="donut">
            <a:avLst>
              <a:gd name="adj" fmla="val 8506"/>
            </a:avLst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5" name="同心圆 14"/>
          <p:cNvSpPr/>
          <p:nvPr/>
        </p:nvSpPr>
        <p:spPr>
          <a:xfrm>
            <a:off x="9283667" y="2639053"/>
            <a:ext cx="2288556" cy="2288556"/>
          </a:xfrm>
          <a:prstGeom prst="donut">
            <a:avLst>
              <a:gd name="adj" fmla="val 8506"/>
            </a:avLst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224595" y="3362496"/>
            <a:ext cx="77777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solidFill>
                  <a:schemeClr val="bg1"/>
                </a:solidFill>
              </a:rPr>
              <a:t>15</a:t>
            </a:r>
            <a:endParaRPr lang="zh-CN" altLang="en-US" sz="4400" dirty="0">
              <a:solidFill>
                <a:schemeClr val="bg1"/>
              </a:solidFill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6750415" y="3398611"/>
            <a:ext cx="171713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solidFill>
                  <a:schemeClr val="bg1"/>
                </a:solidFill>
              </a:rPr>
              <a:t>230k+</a:t>
            </a:r>
            <a:endParaRPr lang="zh-CN" altLang="en-US" sz="4400" dirty="0">
              <a:solidFill>
                <a:schemeClr val="bg1"/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186679" y="3391195"/>
            <a:ext cx="107433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solidFill>
                  <a:schemeClr val="bg1"/>
                </a:solidFill>
              </a:rPr>
              <a:t>137</a:t>
            </a:r>
            <a:endParaRPr lang="zh-CN" altLang="en-US" sz="4400" dirty="0">
              <a:solidFill>
                <a:schemeClr val="bg1"/>
              </a:solidFill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1007337" y="5200265"/>
            <a:ext cx="126669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Attributes</a:t>
            </a:r>
            <a:endParaRPr lang="zh-CN" alt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4065069" y="5200265"/>
            <a:ext cx="112562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Sources</a:t>
            </a:r>
            <a:endParaRPr lang="zh-CN" alt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7001775" y="5211377"/>
            <a:ext cx="114005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Records</a:t>
            </a:r>
            <a:endParaRPr lang="zh-CN" alt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1620563D-E521-4DCE-9764-E8986F407B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907" y="594756"/>
            <a:ext cx="4402373" cy="691902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45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softEdge rad="266700"/>
          </a:effectLst>
        </p:spPr>
      </p:pic>
      <p:sp>
        <p:nvSpPr>
          <p:cNvPr id="26" name="Title 1">
            <a:extLst>
              <a:ext uri="{FF2B5EF4-FFF2-40B4-BE49-F238E27FC236}">
                <a16:creationId xmlns:a16="http://schemas.microsoft.com/office/drawing/2014/main" id="{2E89635E-5AE0-4EF2-95D2-233D285F3F61}"/>
              </a:ext>
            </a:extLst>
          </p:cNvPr>
          <p:cNvSpPr txBox="1">
            <a:spLocks/>
          </p:cNvSpPr>
          <p:nvPr/>
        </p:nvSpPr>
        <p:spPr>
          <a:xfrm>
            <a:off x="1192837" y="150077"/>
            <a:ext cx="6621349" cy="96762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4100" dirty="0">
                <a:solidFill>
                  <a:schemeClr val="bg1"/>
                </a:solidFill>
                <a:latin typeface="Arial Rounded MT Bold" panose="020F0704030504030204" pitchFamily="34" charset="0"/>
                <a:cs typeface="Times New Roman" panose="02020603050405020304" pitchFamily="18" charset="0"/>
              </a:rPr>
              <a:t>Algorithm Logic</a:t>
            </a:r>
            <a:endParaRPr lang="zh-CN" altLang="en-US" sz="4100" dirty="0">
              <a:solidFill>
                <a:schemeClr val="bg1"/>
              </a:solidFill>
              <a:latin typeface="Arial Rounded MT Bold" panose="020F07040305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7" name="流程图: 接点 26">
            <a:extLst>
              <a:ext uri="{FF2B5EF4-FFF2-40B4-BE49-F238E27FC236}">
                <a16:creationId xmlns:a16="http://schemas.microsoft.com/office/drawing/2014/main" id="{731CDA33-536F-4310-A49D-AC87E31C087C}"/>
              </a:ext>
            </a:extLst>
          </p:cNvPr>
          <p:cNvSpPr/>
          <p:nvPr/>
        </p:nvSpPr>
        <p:spPr>
          <a:xfrm>
            <a:off x="653974" y="626505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加号 27">
            <a:extLst>
              <a:ext uri="{FF2B5EF4-FFF2-40B4-BE49-F238E27FC236}">
                <a16:creationId xmlns:a16="http://schemas.microsoft.com/office/drawing/2014/main" id="{B6072EA9-1177-47F7-86E6-EB5E2E355BB7}"/>
              </a:ext>
            </a:extLst>
          </p:cNvPr>
          <p:cNvSpPr/>
          <p:nvPr/>
        </p:nvSpPr>
        <p:spPr>
          <a:xfrm>
            <a:off x="653974" y="626505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流程图: 接点 28">
            <a:extLst>
              <a:ext uri="{FF2B5EF4-FFF2-40B4-BE49-F238E27FC236}">
                <a16:creationId xmlns:a16="http://schemas.microsoft.com/office/drawing/2014/main" id="{289C5C30-10D5-427A-8FDE-D24E5180D492}"/>
              </a:ext>
            </a:extLst>
          </p:cNvPr>
          <p:cNvSpPr/>
          <p:nvPr/>
        </p:nvSpPr>
        <p:spPr>
          <a:xfrm>
            <a:off x="653974" y="633888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加号 29">
            <a:extLst>
              <a:ext uri="{FF2B5EF4-FFF2-40B4-BE49-F238E27FC236}">
                <a16:creationId xmlns:a16="http://schemas.microsoft.com/office/drawing/2014/main" id="{EAAF65B3-BEB0-4A8E-A0CF-097B98C747CE}"/>
              </a:ext>
            </a:extLst>
          </p:cNvPr>
          <p:cNvSpPr/>
          <p:nvPr/>
        </p:nvSpPr>
        <p:spPr>
          <a:xfrm>
            <a:off x="653974" y="633888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流程图: 接点 30">
            <a:extLst>
              <a:ext uri="{FF2B5EF4-FFF2-40B4-BE49-F238E27FC236}">
                <a16:creationId xmlns:a16="http://schemas.microsoft.com/office/drawing/2014/main" id="{BB82EAFF-B58D-4047-A92E-8A64EE551575}"/>
              </a:ext>
            </a:extLst>
          </p:cNvPr>
          <p:cNvSpPr/>
          <p:nvPr/>
        </p:nvSpPr>
        <p:spPr>
          <a:xfrm>
            <a:off x="653974" y="615431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加号 31">
            <a:extLst>
              <a:ext uri="{FF2B5EF4-FFF2-40B4-BE49-F238E27FC236}">
                <a16:creationId xmlns:a16="http://schemas.microsoft.com/office/drawing/2014/main" id="{262DF8E6-FF0E-4708-A636-8ED48480E4DE}"/>
              </a:ext>
            </a:extLst>
          </p:cNvPr>
          <p:cNvSpPr/>
          <p:nvPr/>
        </p:nvSpPr>
        <p:spPr>
          <a:xfrm>
            <a:off x="653974" y="615431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流程图: 接点 32">
            <a:extLst>
              <a:ext uri="{FF2B5EF4-FFF2-40B4-BE49-F238E27FC236}">
                <a16:creationId xmlns:a16="http://schemas.microsoft.com/office/drawing/2014/main" id="{0715A216-86E6-47EE-BBFB-04855841B265}"/>
              </a:ext>
            </a:extLst>
          </p:cNvPr>
          <p:cNvSpPr/>
          <p:nvPr/>
        </p:nvSpPr>
        <p:spPr>
          <a:xfrm>
            <a:off x="653974" y="622814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加号 33">
            <a:extLst>
              <a:ext uri="{FF2B5EF4-FFF2-40B4-BE49-F238E27FC236}">
                <a16:creationId xmlns:a16="http://schemas.microsoft.com/office/drawing/2014/main" id="{F8285CF4-3A83-4B41-9437-66755E0B1380}"/>
              </a:ext>
            </a:extLst>
          </p:cNvPr>
          <p:cNvSpPr/>
          <p:nvPr/>
        </p:nvSpPr>
        <p:spPr>
          <a:xfrm>
            <a:off x="653974" y="622814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8" name="图片 37">
            <a:extLst>
              <a:ext uri="{FF2B5EF4-FFF2-40B4-BE49-F238E27FC236}">
                <a16:creationId xmlns:a16="http://schemas.microsoft.com/office/drawing/2014/main" id="{31857E09-6DD0-4052-8F3A-7B0E2AA725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961" t="23696" r="52479" b="22366"/>
          <a:stretch/>
        </p:blipFill>
        <p:spPr>
          <a:xfrm>
            <a:off x="254000" y="6349805"/>
            <a:ext cx="635992" cy="508195"/>
          </a:xfrm>
          <a:prstGeom prst="rect">
            <a:avLst/>
          </a:prstGeom>
        </p:spPr>
      </p:pic>
      <p:pic>
        <p:nvPicPr>
          <p:cNvPr id="39" name="图片 38">
            <a:extLst>
              <a:ext uri="{FF2B5EF4-FFF2-40B4-BE49-F238E27FC236}">
                <a16:creationId xmlns:a16="http://schemas.microsoft.com/office/drawing/2014/main" id="{C0339EA7-2C1D-45A9-93D2-1EA3DD1107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227"/>
          <a:stretch/>
        </p:blipFill>
        <p:spPr>
          <a:xfrm>
            <a:off x="9724184" y="6349805"/>
            <a:ext cx="1209250" cy="515429"/>
          </a:xfrm>
          <a:prstGeom prst="rect">
            <a:avLst/>
          </a:prstGeom>
        </p:spPr>
      </p:pic>
      <p:pic>
        <p:nvPicPr>
          <p:cNvPr id="40" name="图片 39">
            <a:extLst>
              <a:ext uri="{FF2B5EF4-FFF2-40B4-BE49-F238E27FC236}">
                <a16:creationId xmlns:a16="http://schemas.microsoft.com/office/drawing/2014/main" id="{E0E89841-18CB-4FC2-8807-56383A31FF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28341"/>
          <a:stretch/>
        </p:blipFill>
        <p:spPr>
          <a:xfrm>
            <a:off x="889992" y="6349806"/>
            <a:ext cx="8834193" cy="508194"/>
          </a:xfrm>
          <a:prstGeom prst="rect">
            <a:avLst/>
          </a:prstGeom>
        </p:spPr>
      </p:pic>
      <p:pic>
        <p:nvPicPr>
          <p:cNvPr id="41" name="图片 40">
            <a:extLst>
              <a:ext uri="{FF2B5EF4-FFF2-40B4-BE49-F238E27FC236}">
                <a16:creationId xmlns:a16="http://schemas.microsoft.com/office/drawing/2014/main" id="{AE87F108-3B3F-4251-B8C7-D6124664C64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38106"/>
          <a:stretch/>
        </p:blipFill>
        <p:spPr>
          <a:xfrm>
            <a:off x="10933434" y="6349805"/>
            <a:ext cx="1455706" cy="516473"/>
          </a:xfrm>
          <a:prstGeom prst="rect">
            <a:avLst/>
          </a:prstGeom>
        </p:spPr>
      </p:pic>
      <p:pic>
        <p:nvPicPr>
          <p:cNvPr id="43" name="图片 42">
            <a:extLst>
              <a:ext uri="{FF2B5EF4-FFF2-40B4-BE49-F238E27FC236}">
                <a16:creationId xmlns:a16="http://schemas.microsoft.com/office/drawing/2014/main" id="{CA0C61DC-E848-4252-BF6E-9FDEDE3426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38106"/>
          <a:stretch/>
        </p:blipFill>
        <p:spPr>
          <a:xfrm>
            <a:off x="-1" y="6349806"/>
            <a:ext cx="254001" cy="508194"/>
          </a:xfrm>
          <a:prstGeom prst="rect">
            <a:avLst/>
          </a:prstGeom>
        </p:spPr>
      </p:pic>
      <p:sp>
        <p:nvSpPr>
          <p:cNvPr id="53" name="矩形 52">
            <a:extLst>
              <a:ext uri="{FF2B5EF4-FFF2-40B4-BE49-F238E27FC236}">
                <a16:creationId xmlns:a16="http://schemas.microsoft.com/office/drawing/2014/main" id="{22DA60A6-75C3-48F0-AC17-FFC9038D25FA}"/>
              </a:ext>
            </a:extLst>
          </p:cNvPr>
          <p:cNvSpPr/>
          <p:nvPr/>
        </p:nvSpPr>
        <p:spPr>
          <a:xfrm>
            <a:off x="0" y="1416753"/>
            <a:ext cx="12192000" cy="791634"/>
          </a:xfrm>
          <a:prstGeom prst="rect">
            <a:avLst/>
          </a:prstGeom>
          <a:solidFill>
            <a:schemeClr val="tx1">
              <a:lumMod val="85000"/>
              <a:lumOff val="15000"/>
              <a:alpha val="20000"/>
            </a:schemeClr>
          </a:solidFill>
          <a:ln>
            <a:noFill/>
          </a:ln>
          <a:effectLst>
            <a:outerShdw blurRad="203200" dist="88900" dir="8100000" sx="102000" sy="102000" algn="ctr" rotWithShape="0">
              <a:schemeClr val="tx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9" name="标题 1">
            <a:extLst>
              <a:ext uri="{FF2B5EF4-FFF2-40B4-BE49-F238E27FC236}">
                <a16:creationId xmlns:a16="http://schemas.microsoft.com/office/drawing/2014/main" id="{F74D0E07-DE77-4D67-A004-3F86F47FD702}"/>
              </a:ext>
            </a:extLst>
          </p:cNvPr>
          <p:cNvSpPr txBox="1">
            <a:spLocks/>
          </p:cNvSpPr>
          <p:nvPr/>
        </p:nvSpPr>
        <p:spPr>
          <a:xfrm>
            <a:off x="309532" y="1282796"/>
            <a:ext cx="4313513" cy="7916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100" b="1" i="1" dirty="0">
                <a:solidFill>
                  <a:schemeClr val="bg1"/>
                </a:solidFill>
                <a:latin typeface="Times New Roman" panose="02020603050405020304" pitchFamily="18" charset="0"/>
                <a:ea typeface="Yu Gothic UI" panose="020B0500000000000000" pitchFamily="34" charset="-128"/>
                <a:cs typeface="Times New Roman" panose="02020603050405020304" pitchFamily="18" charset="0"/>
              </a:rPr>
              <a:t>- Learn from the Past </a:t>
            </a:r>
            <a:endParaRPr lang="zh-CN" altLang="en-US" sz="3100" b="1" i="1" dirty="0">
              <a:solidFill>
                <a:schemeClr val="bg1"/>
              </a:solidFill>
              <a:latin typeface="Times New Roman" panose="02020603050405020304" pitchFamily="18" charset="0"/>
              <a:ea typeface="Yu Gothic UI" panose="020B0500000000000000" pitchFamily="34" charset="-128"/>
              <a:cs typeface="Times New Roman" panose="02020603050405020304" pitchFamily="18" charset="0"/>
            </a:endParaRPr>
          </a:p>
        </p:txBody>
      </p:sp>
      <p:sp>
        <p:nvSpPr>
          <p:cNvPr id="35" name="流程图: 接点 34">
            <a:extLst>
              <a:ext uri="{FF2B5EF4-FFF2-40B4-BE49-F238E27FC236}">
                <a16:creationId xmlns:a16="http://schemas.microsoft.com/office/drawing/2014/main" id="{C306A77C-5343-4272-B1E7-72EC87594E98}"/>
              </a:ext>
            </a:extLst>
          </p:cNvPr>
          <p:cNvSpPr/>
          <p:nvPr/>
        </p:nvSpPr>
        <p:spPr>
          <a:xfrm>
            <a:off x="2378192" y="6520676"/>
            <a:ext cx="195943" cy="186835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流程图: 接点 35">
            <a:extLst>
              <a:ext uri="{FF2B5EF4-FFF2-40B4-BE49-F238E27FC236}">
                <a16:creationId xmlns:a16="http://schemas.microsoft.com/office/drawing/2014/main" id="{0A973A09-6994-4455-A8D6-C834301569D3}"/>
              </a:ext>
            </a:extLst>
          </p:cNvPr>
          <p:cNvSpPr/>
          <p:nvPr/>
        </p:nvSpPr>
        <p:spPr>
          <a:xfrm>
            <a:off x="1254993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流程图: 接点 36">
            <a:extLst>
              <a:ext uri="{FF2B5EF4-FFF2-40B4-BE49-F238E27FC236}">
                <a16:creationId xmlns:a16="http://schemas.microsoft.com/office/drawing/2014/main" id="{9DF93AC5-712A-44F0-8298-5E7ECFF3D9A9}"/>
              </a:ext>
            </a:extLst>
          </p:cNvPr>
          <p:cNvSpPr/>
          <p:nvPr/>
        </p:nvSpPr>
        <p:spPr>
          <a:xfrm>
            <a:off x="2006910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流程图: 接点 49">
            <a:extLst>
              <a:ext uri="{FF2B5EF4-FFF2-40B4-BE49-F238E27FC236}">
                <a16:creationId xmlns:a16="http://schemas.microsoft.com/office/drawing/2014/main" id="{38BC8C11-6775-4E63-9102-AA561EA68B25}"/>
              </a:ext>
            </a:extLst>
          </p:cNvPr>
          <p:cNvSpPr/>
          <p:nvPr/>
        </p:nvSpPr>
        <p:spPr>
          <a:xfrm>
            <a:off x="1619994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1" name="流程图: 接点 50">
            <a:extLst>
              <a:ext uri="{FF2B5EF4-FFF2-40B4-BE49-F238E27FC236}">
                <a16:creationId xmlns:a16="http://schemas.microsoft.com/office/drawing/2014/main" id="{0057576E-0610-4834-93A3-01D5BCA709DB}"/>
              </a:ext>
            </a:extLst>
          </p:cNvPr>
          <p:cNvSpPr/>
          <p:nvPr/>
        </p:nvSpPr>
        <p:spPr>
          <a:xfrm>
            <a:off x="2755254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流程图: 接点 51">
            <a:extLst>
              <a:ext uri="{FF2B5EF4-FFF2-40B4-BE49-F238E27FC236}">
                <a16:creationId xmlns:a16="http://schemas.microsoft.com/office/drawing/2014/main" id="{E607CED8-C628-4DD0-B003-7409E7EED723}"/>
              </a:ext>
            </a:extLst>
          </p:cNvPr>
          <p:cNvSpPr/>
          <p:nvPr/>
        </p:nvSpPr>
        <p:spPr>
          <a:xfrm>
            <a:off x="3129426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同心圆 14">
            <a:extLst>
              <a:ext uri="{FF2B5EF4-FFF2-40B4-BE49-F238E27FC236}">
                <a16:creationId xmlns:a16="http://schemas.microsoft.com/office/drawing/2014/main" id="{1703CFFC-5756-45E2-BF14-947991FE2398}"/>
              </a:ext>
            </a:extLst>
          </p:cNvPr>
          <p:cNvSpPr/>
          <p:nvPr/>
        </p:nvSpPr>
        <p:spPr>
          <a:xfrm>
            <a:off x="6380593" y="2639951"/>
            <a:ext cx="2288556" cy="2288556"/>
          </a:xfrm>
          <a:prstGeom prst="donut">
            <a:avLst>
              <a:gd name="adj" fmla="val 8506"/>
            </a:avLst>
          </a:prstGeom>
          <a:solidFill>
            <a:srgbClr val="CCE4BE"/>
          </a:solidFill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0F1EDCA0-D83D-48E1-884A-B8F106202BD2}"/>
              </a:ext>
            </a:extLst>
          </p:cNvPr>
          <p:cNvSpPr txBox="1"/>
          <p:nvPr/>
        </p:nvSpPr>
        <p:spPr>
          <a:xfrm>
            <a:off x="9904253" y="3362496"/>
            <a:ext cx="105990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solidFill>
                  <a:schemeClr val="bg1"/>
                </a:solidFill>
              </a:rPr>
              <a:t>17%</a:t>
            </a:r>
            <a:endParaRPr lang="zh-CN" altLang="en-US" sz="4400" dirty="0">
              <a:solidFill>
                <a:schemeClr val="bg1"/>
              </a:solidFill>
            </a:endParaRP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91583087-10EF-4E6A-9A1C-C96AD807A1C8}"/>
              </a:ext>
            </a:extLst>
          </p:cNvPr>
          <p:cNvSpPr/>
          <p:nvPr/>
        </p:nvSpPr>
        <p:spPr>
          <a:xfrm>
            <a:off x="10020863" y="5211377"/>
            <a:ext cx="94128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Labels</a:t>
            </a:r>
            <a:endParaRPr lang="zh-CN" alt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634616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>
            <a:extLst>
              <a:ext uri="{FF2B5EF4-FFF2-40B4-BE49-F238E27FC236}">
                <a16:creationId xmlns:a16="http://schemas.microsoft.com/office/drawing/2014/main" id="{1620563D-E521-4DCE-9764-E8986F407B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907" y="594756"/>
            <a:ext cx="4402373" cy="691902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45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softEdge rad="266700"/>
          </a:effectLst>
        </p:spPr>
      </p:pic>
      <p:sp>
        <p:nvSpPr>
          <p:cNvPr id="26" name="Title 1">
            <a:extLst>
              <a:ext uri="{FF2B5EF4-FFF2-40B4-BE49-F238E27FC236}">
                <a16:creationId xmlns:a16="http://schemas.microsoft.com/office/drawing/2014/main" id="{2E89635E-5AE0-4EF2-95D2-233D285F3F61}"/>
              </a:ext>
            </a:extLst>
          </p:cNvPr>
          <p:cNvSpPr txBox="1">
            <a:spLocks/>
          </p:cNvSpPr>
          <p:nvPr/>
        </p:nvSpPr>
        <p:spPr>
          <a:xfrm>
            <a:off x="1192837" y="150077"/>
            <a:ext cx="6621349" cy="96762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4100" dirty="0">
                <a:solidFill>
                  <a:schemeClr val="bg1"/>
                </a:solidFill>
                <a:latin typeface="Arial Rounded MT Bold" panose="020F0704030504030204" pitchFamily="34" charset="0"/>
                <a:cs typeface="Times New Roman" panose="02020603050405020304" pitchFamily="18" charset="0"/>
              </a:rPr>
              <a:t>Algorithm Logic</a:t>
            </a:r>
            <a:endParaRPr lang="zh-CN" altLang="en-US" sz="4100" dirty="0">
              <a:solidFill>
                <a:schemeClr val="bg1"/>
              </a:solidFill>
              <a:latin typeface="Arial Rounded MT Bold" panose="020F07040305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7" name="流程图: 接点 26">
            <a:extLst>
              <a:ext uri="{FF2B5EF4-FFF2-40B4-BE49-F238E27FC236}">
                <a16:creationId xmlns:a16="http://schemas.microsoft.com/office/drawing/2014/main" id="{731CDA33-536F-4310-A49D-AC87E31C087C}"/>
              </a:ext>
            </a:extLst>
          </p:cNvPr>
          <p:cNvSpPr/>
          <p:nvPr/>
        </p:nvSpPr>
        <p:spPr>
          <a:xfrm>
            <a:off x="653974" y="626505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加号 27">
            <a:extLst>
              <a:ext uri="{FF2B5EF4-FFF2-40B4-BE49-F238E27FC236}">
                <a16:creationId xmlns:a16="http://schemas.microsoft.com/office/drawing/2014/main" id="{B6072EA9-1177-47F7-86E6-EB5E2E355BB7}"/>
              </a:ext>
            </a:extLst>
          </p:cNvPr>
          <p:cNvSpPr/>
          <p:nvPr/>
        </p:nvSpPr>
        <p:spPr>
          <a:xfrm>
            <a:off x="653974" y="626505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流程图: 接点 28">
            <a:extLst>
              <a:ext uri="{FF2B5EF4-FFF2-40B4-BE49-F238E27FC236}">
                <a16:creationId xmlns:a16="http://schemas.microsoft.com/office/drawing/2014/main" id="{289C5C30-10D5-427A-8FDE-D24E5180D492}"/>
              </a:ext>
            </a:extLst>
          </p:cNvPr>
          <p:cNvSpPr/>
          <p:nvPr/>
        </p:nvSpPr>
        <p:spPr>
          <a:xfrm>
            <a:off x="653974" y="633888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加号 29">
            <a:extLst>
              <a:ext uri="{FF2B5EF4-FFF2-40B4-BE49-F238E27FC236}">
                <a16:creationId xmlns:a16="http://schemas.microsoft.com/office/drawing/2014/main" id="{EAAF65B3-BEB0-4A8E-A0CF-097B98C747CE}"/>
              </a:ext>
            </a:extLst>
          </p:cNvPr>
          <p:cNvSpPr/>
          <p:nvPr/>
        </p:nvSpPr>
        <p:spPr>
          <a:xfrm>
            <a:off x="653974" y="633888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流程图: 接点 30">
            <a:extLst>
              <a:ext uri="{FF2B5EF4-FFF2-40B4-BE49-F238E27FC236}">
                <a16:creationId xmlns:a16="http://schemas.microsoft.com/office/drawing/2014/main" id="{BB82EAFF-B58D-4047-A92E-8A64EE551575}"/>
              </a:ext>
            </a:extLst>
          </p:cNvPr>
          <p:cNvSpPr/>
          <p:nvPr/>
        </p:nvSpPr>
        <p:spPr>
          <a:xfrm>
            <a:off x="653974" y="615431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加号 31">
            <a:extLst>
              <a:ext uri="{FF2B5EF4-FFF2-40B4-BE49-F238E27FC236}">
                <a16:creationId xmlns:a16="http://schemas.microsoft.com/office/drawing/2014/main" id="{262DF8E6-FF0E-4708-A636-8ED48480E4DE}"/>
              </a:ext>
            </a:extLst>
          </p:cNvPr>
          <p:cNvSpPr/>
          <p:nvPr/>
        </p:nvSpPr>
        <p:spPr>
          <a:xfrm>
            <a:off x="653974" y="615431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流程图: 接点 32">
            <a:extLst>
              <a:ext uri="{FF2B5EF4-FFF2-40B4-BE49-F238E27FC236}">
                <a16:creationId xmlns:a16="http://schemas.microsoft.com/office/drawing/2014/main" id="{0715A216-86E6-47EE-BBFB-04855841B265}"/>
              </a:ext>
            </a:extLst>
          </p:cNvPr>
          <p:cNvSpPr/>
          <p:nvPr/>
        </p:nvSpPr>
        <p:spPr>
          <a:xfrm>
            <a:off x="653974" y="622814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加号 33">
            <a:extLst>
              <a:ext uri="{FF2B5EF4-FFF2-40B4-BE49-F238E27FC236}">
                <a16:creationId xmlns:a16="http://schemas.microsoft.com/office/drawing/2014/main" id="{F8285CF4-3A83-4B41-9437-66755E0B1380}"/>
              </a:ext>
            </a:extLst>
          </p:cNvPr>
          <p:cNvSpPr/>
          <p:nvPr/>
        </p:nvSpPr>
        <p:spPr>
          <a:xfrm>
            <a:off x="653974" y="622814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8" name="图片 37">
            <a:extLst>
              <a:ext uri="{FF2B5EF4-FFF2-40B4-BE49-F238E27FC236}">
                <a16:creationId xmlns:a16="http://schemas.microsoft.com/office/drawing/2014/main" id="{31857E09-6DD0-4052-8F3A-7B0E2AA725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961" t="23696" r="52479" b="22366"/>
          <a:stretch/>
        </p:blipFill>
        <p:spPr>
          <a:xfrm>
            <a:off x="254000" y="6349805"/>
            <a:ext cx="635992" cy="508195"/>
          </a:xfrm>
          <a:prstGeom prst="rect">
            <a:avLst/>
          </a:prstGeom>
        </p:spPr>
      </p:pic>
      <p:pic>
        <p:nvPicPr>
          <p:cNvPr id="39" name="图片 38">
            <a:extLst>
              <a:ext uri="{FF2B5EF4-FFF2-40B4-BE49-F238E27FC236}">
                <a16:creationId xmlns:a16="http://schemas.microsoft.com/office/drawing/2014/main" id="{C0339EA7-2C1D-45A9-93D2-1EA3DD1107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227"/>
          <a:stretch/>
        </p:blipFill>
        <p:spPr>
          <a:xfrm>
            <a:off x="9724184" y="6349805"/>
            <a:ext cx="1209250" cy="515429"/>
          </a:xfrm>
          <a:prstGeom prst="rect">
            <a:avLst/>
          </a:prstGeom>
        </p:spPr>
      </p:pic>
      <p:pic>
        <p:nvPicPr>
          <p:cNvPr id="40" name="图片 39">
            <a:extLst>
              <a:ext uri="{FF2B5EF4-FFF2-40B4-BE49-F238E27FC236}">
                <a16:creationId xmlns:a16="http://schemas.microsoft.com/office/drawing/2014/main" id="{E0E89841-18CB-4FC2-8807-56383A31FF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28341"/>
          <a:stretch/>
        </p:blipFill>
        <p:spPr>
          <a:xfrm>
            <a:off x="889992" y="6349806"/>
            <a:ext cx="8834193" cy="508194"/>
          </a:xfrm>
          <a:prstGeom prst="rect">
            <a:avLst/>
          </a:prstGeom>
        </p:spPr>
      </p:pic>
      <p:pic>
        <p:nvPicPr>
          <p:cNvPr id="41" name="图片 40">
            <a:extLst>
              <a:ext uri="{FF2B5EF4-FFF2-40B4-BE49-F238E27FC236}">
                <a16:creationId xmlns:a16="http://schemas.microsoft.com/office/drawing/2014/main" id="{AE87F108-3B3F-4251-B8C7-D6124664C64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38106"/>
          <a:stretch/>
        </p:blipFill>
        <p:spPr>
          <a:xfrm>
            <a:off x="10933434" y="6349805"/>
            <a:ext cx="1455706" cy="516473"/>
          </a:xfrm>
          <a:prstGeom prst="rect">
            <a:avLst/>
          </a:prstGeom>
        </p:spPr>
      </p:pic>
      <p:pic>
        <p:nvPicPr>
          <p:cNvPr id="43" name="图片 42">
            <a:extLst>
              <a:ext uri="{FF2B5EF4-FFF2-40B4-BE49-F238E27FC236}">
                <a16:creationId xmlns:a16="http://schemas.microsoft.com/office/drawing/2014/main" id="{CA0C61DC-E848-4252-BF6E-9FDEDE3426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38106"/>
          <a:stretch/>
        </p:blipFill>
        <p:spPr>
          <a:xfrm>
            <a:off x="-1" y="6349806"/>
            <a:ext cx="254001" cy="508194"/>
          </a:xfrm>
          <a:prstGeom prst="rect">
            <a:avLst/>
          </a:prstGeom>
        </p:spPr>
      </p:pic>
      <p:sp>
        <p:nvSpPr>
          <p:cNvPr id="53" name="矩形 52">
            <a:extLst>
              <a:ext uri="{FF2B5EF4-FFF2-40B4-BE49-F238E27FC236}">
                <a16:creationId xmlns:a16="http://schemas.microsoft.com/office/drawing/2014/main" id="{22DA60A6-75C3-48F0-AC17-FFC9038D25FA}"/>
              </a:ext>
            </a:extLst>
          </p:cNvPr>
          <p:cNvSpPr/>
          <p:nvPr/>
        </p:nvSpPr>
        <p:spPr>
          <a:xfrm>
            <a:off x="0" y="1416753"/>
            <a:ext cx="12192000" cy="791634"/>
          </a:xfrm>
          <a:prstGeom prst="rect">
            <a:avLst/>
          </a:prstGeom>
          <a:solidFill>
            <a:schemeClr val="tx1">
              <a:lumMod val="85000"/>
              <a:lumOff val="15000"/>
              <a:alpha val="20000"/>
            </a:schemeClr>
          </a:solidFill>
          <a:ln>
            <a:noFill/>
          </a:ln>
          <a:effectLst>
            <a:outerShdw blurRad="203200" dist="88900" dir="8100000" sx="102000" sy="102000" algn="ctr" rotWithShape="0">
              <a:schemeClr val="tx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9" name="标题 1">
            <a:extLst>
              <a:ext uri="{FF2B5EF4-FFF2-40B4-BE49-F238E27FC236}">
                <a16:creationId xmlns:a16="http://schemas.microsoft.com/office/drawing/2014/main" id="{F74D0E07-DE77-4D67-A004-3F86F47FD702}"/>
              </a:ext>
            </a:extLst>
          </p:cNvPr>
          <p:cNvSpPr txBox="1">
            <a:spLocks/>
          </p:cNvSpPr>
          <p:nvPr/>
        </p:nvSpPr>
        <p:spPr>
          <a:xfrm>
            <a:off x="392656" y="1282796"/>
            <a:ext cx="4313513" cy="7916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100" b="1" i="1" dirty="0">
                <a:solidFill>
                  <a:schemeClr val="bg1"/>
                </a:solidFill>
                <a:latin typeface="Times New Roman" panose="02020603050405020304" pitchFamily="18" charset="0"/>
                <a:ea typeface="Yu Gothic UI" panose="020B0500000000000000" pitchFamily="34" charset="-128"/>
                <a:cs typeface="Times New Roman" panose="02020603050405020304" pitchFamily="18" charset="0"/>
              </a:rPr>
              <a:t>- Feature Engineering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E1DD27F-9024-441C-A696-A9B9EF9ED949}"/>
              </a:ext>
            </a:extLst>
          </p:cNvPr>
          <p:cNvSpPr txBox="1"/>
          <p:nvPr/>
        </p:nvSpPr>
        <p:spPr>
          <a:xfrm>
            <a:off x="1933525" y="2902794"/>
            <a:ext cx="278555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2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Quick Ratio</a:t>
            </a:r>
          </a:p>
          <a:p>
            <a:r>
              <a:rPr lang="en-US" altLang="zh-CN" sz="22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Asset / Liability </a:t>
            </a:r>
          </a:p>
          <a:p>
            <a:r>
              <a:rPr lang="en-US" altLang="zh-CN" sz="22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Income Growth</a:t>
            </a:r>
            <a:endParaRPr lang="zh-CN" altLang="en-US" sz="2200" b="1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5D90182F-FD11-4419-BD97-4225B34F5BC4}"/>
              </a:ext>
            </a:extLst>
          </p:cNvPr>
          <p:cNvSpPr txBox="1"/>
          <p:nvPr/>
        </p:nvSpPr>
        <p:spPr>
          <a:xfrm>
            <a:off x="5484290" y="3088776"/>
            <a:ext cx="33200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200" b="1" dirty="0">
                <a:solidFill>
                  <a:srgbClr val="FFFF00"/>
                </a:solidFill>
              </a:rPr>
              <a:t>Employee Growth</a:t>
            </a:r>
          </a:p>
          <a:p>
            <a:r>
              <a:rPr lang="en-US" altLang="zh-CN" sz="2200" b="1" dirty="0">
                <a:solidFill>
                  <a:srgbClr val="FFFF00"/>
                </a:solidFill>
              </a:rPr>
              <a:t>Employee Welfare</a:t>
            </a:r>
            <a:endParaRPr lang="zh-CN" altLang="en-US" sz="2200" b="1" dirty="0">
              <a:solidFill>
                <a:srgbClr val="FFFF00"/>
              </a:solidFill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AC1BD31-7B2F-41AA-A82C-CA328AE6211A}"/>
              </a:ext>
            </a:extLst>
          </p:cNvPr>
          <p:cNvSpPr/>
          <p:nvPr/>
        </p:nvSpPr>
        <p:spPr>
          <a:xfrm>
            <a:off x="2715668" y="4589234"/>
            <a:ext cx="5908637" cy="218521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CN" sz="32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Asset / Liability Ratio</a:t>
            </a:r>
          </a:p>
          <a:p>
            <a:r>
              <a:rPr lang="en-US" altLang="zh-CN" sz="32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Income Growth  Rate</a:t>
            </a:r>
          </a:p>
          <a:p>
            <a:r>
              <a:rPr lang="en-US" altLang="zh-CN" sz="32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Government Subsidy</a:t>
            </a:r>
          </a:p>
          <a:p>
            <a:pPr algn="ctr"/>
            <a:r>
              <a:rPr lang="en-US" altLang="zh-CN" sz="40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 </a:t>
            </a:r>
            <a:endParaRPr lang="zh-CN" altLang="en-US" sz="4000" b="1" dirty="0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F2547D7-1B34-43B3-B369-BFEBA5C23E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39102" y="2436652"/>
            <a:ext cx="2785558" cy="2073533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25A7C6CC-1A6C-417D-8F72-78621DC6C04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7999" y="2357753"/>
            <a:ext cx="1982339" cy="1982339"/>
          </a:xfrm>
          <a:prstGeom prst="rect">
            <a:avLst/>
          </a:prstGeom>
        </p:spPr>
      </p:pic>
      <p:grpSp>
        <p:nvGrpSpPr>
          <p:cNvPr id="6" name="组合 5">
            <a:extLst>
              <a:ext uri="{FF2B5EF4-FFF2-40B4-BE49-F238E27FC236}">
                <a16:creationId xmlns:a16="http://schemas.microsoft.com/office/drawing/2014/main" id="{808B6776-9B27-4ABD-9A9E-D96933BEF377}"/>
              </a:ext>
            </a:extLst>
          </p:cNvPr>
          <p:cNvGrpSpPr/>
          <p:nvPr/>
        </p:nvGrpSpPr>
        <p:grpSpPr>
          <a:xfrm>
            <a:off x="7756236" y="1816408"/>
            <a:ext cx="1909775" cy="2462920"/>
            <a:chOff x="7772862" y="1849660"/>
            <a:chExt cx="1909775" cy="2462920"/>
          </a:xfrm>
        </p:grpSpPr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2A47FDBA-0CF2-4F17-A0E9-02F025F6E0B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72862" y="2326603"/>
              <a:ext cx="1909775" cy="1909775"/>
            </a:xfrm>
            <a:prstGeom prst="rect">
              <a:avLst/>
            </a:prstGeom>
          </p:spPr>
        </p:pic>
        <p:pic>
          <p:nvPicPr>
            <p:cNvPr id="52" name="图片 51">
              <a:extLst>
                <a:ext uri="{FF2B5EF4-FFF2-40B4-BE49-F238E27FC236}">
                  <a16:creationId xmlns:a16="http://schemas.microsoft.com/office/drawing/2014/main" id="{3B05B585-09A4-4D45-9C97-3AFE594C7B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478" r="40538"/>
            <a:stretch/>
          </p:blipFill>
          <p:spPr>
            <a:xfrm>
              <a:off x="8483816" y="1849660"/>
              <a:ext cx="492199" cy="2462920"/>
            </a:xfrm>
            <a:prstGeom prst="rect">
              <a:avLst/>
            </a:prstGeom>
          </p:spPr>
        </p:pic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4B1B69CE-1DC6-436A-A071-059425A2EE1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393952" y="2233991"/>
              <a:ext cx="538519" cy="483857"/>
            </a:xfrm>
            <a:prstGeom prst="rect">
              <a:avLst/>
            </a:prstGeom>
          </p:spPr>
        </p:pic>
      </p:grpSp>
      <p:sp>
        <p:nvSpPr>
          <p:cNvPr id="56" name="文本框 55">
            <a:extLst>
              <a:ext uri="{FF2B5EF4-FFF2-40B4-BE49-F238E27FC236}">
                <a16:creationId xmlns:a16="http://schemas.microsoft.com/office/drawing/2014/main" id="{11ACB0CD-4782-4DE6-82AE-22D87255D9BA}"/>
              </a:ext>
            </a:extLst>
          </p:cNvPr>
          <p:cNvSpPr txBox="1"/>
          <p:nvPr/>
        </p:nvSpPr>
        <p:spPr>
          <a:xfrm>
            <a:off x="9328450" y="2908752"/>
            <a:ext cx="332007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2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Asset Rank</a:t>
            </a:r>
          </a:p>
          <a:p>
            <a:r>
              <a:rPr lang="en-US" altLang="zh-CN" sz="22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Government Subsidy</a:t>
            </a:r>
          </a:p>
          <a:p>
            <a:r>
              <a:rPr lang="en-US" altLang="zh-CN" sz="22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Government Honors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90FCF503-9AF6-4081-886F-24DD03E27F51}"/>
              </a:ext>
            </a:extLst>
          </p:cNvPr>
          <p:cNvSpPr/>
          <p:nvPr/>
        </p:nvSpPr>
        <p:spPr>
          <a:xfrm>
            <a:off x="7304712" y="4801020"/>
            <a:ext cx="239548" cy="237647"/>
          </a:xfrm>
          <a:prstGeom prst="rect">
            <a:avLst/>
          </a:prstGeom>
          <a:noFill/>
          <a:ln w="317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</a:endParaRPr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C4376EC8-8CF9-46A7-A873-BE754CF3CBEC}"/>
              </a:ext>
            </a:extLst>
          </p:cNvPr>
          <p:cNvSpPr/>
          <p:nvPr/>
        </p:nvSpPr>
        <p:spPr>
          <a:xfrm>
            <a:off x="7304712" y="5287666"/>
            <a:ext cx="239548" cy="237647"/>
          </a:xfrm>
          <a:prstGeom prst="rect">
            <a:avLst/>
          </a:prstGeom>
          <a:noFill/>
          <a:ln w="317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</a:endParaRPr>
          </a:p>
        </p:txBody>
      </p:sp>
      <p:sp>
        <p:nvSpPr>
          <p:cNvPr id="59" name="矩形 58">
            <a:extLst>
              <a:ext uri="{FF2B5EF4-FFF2-40B4-BE49-F238E27FC236}">
                <a16:creationId xmlns:a16="http://schemas.microsoft.com/office/drawing/2014/main" id="{CED07F69-5633-46B2-8397-5F598303E905}"/>
              </a:ext>
            </a:extLst>
          </p:cNvPr>
          <p:cNvSpPr/>
          <p:nvPr/>
        </p:nvSpPr>
        <p:spPr>
          <a:xfrm>
            <a:off x="7304712" y="5790621"/>
            <a:ext cx="239548" cy="237647"/>
          </a:xfrm>
          <a:prstGeom prst="rect">
            <a:avLst/>
          </a:prstGeom>
          <a:noFill/>
          <a:ln w="317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2889319-1154-46A5-8493-9E232F850152}"/>
              </a:ext>
            </a:extLst>
          </p:cNvPr>
          <p:cNvSpPr txBox="1"/>
          <p:nvPr/>
        </p:nvSpPr>
        <p:spPr>
          <a:xfrm rot="10800000">
            <a:off x="7089147" y="4665531"/>
            <a:ext cx="5995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C00000"/>
                </a:solidFill>
              </a:rPr>
              <a:t>✘</a:t>
            </a: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7E582789-F3B1-402F-98BC-EF4D42BD0A84}"/>
              </a:ext>
            </a:extLst>
          </p:cNvPr>
          <p:cNvSpPr txBox="1"/>
          <p:nvPr/>
        </p:nvSpPr>
        <p:spPr>
          <a:xfrm>
            <a:off x="7187822" y="4698009"/>
            <a:ext cx="43127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00" dirty="0">
                <a:ln>
                  <a:solidFill>
                    <a:schemeClr val="accent1"/>
                  </a:solidFill>
                </a:ln>
                <a:solidFill>
                  <a:srgbClr val="00B050"/>
                </a:solidFill>
              </a:rPr>
              <a:t>✔</a:t>
            </a:r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99C4DF2B-1FB1-4E7B-8848-4379ED3CB635}"/>
              </a:ext>
            </a:extLst>
          </p:cNvPr>
          <p:cNvSpPr/>
          <p:nvPr/>
        </p:nvSpPr>
        <p:spPr>
          <a:xfrm>
            <a:off x="8205102" y="5099507"/>
            <a:ext cx="1909775" cy="54691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softEdge rad="25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spc="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Risk</a:t>
            </a:r>
            <a:endParaRPr lang="zh-CN" altLang="en-US" sz="3200" spc="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4176522B-C319-4B22-AD51-F24FC01D4951}"/>
              </a:ext>
            </a:extLst>
          </p:cNvPr>
          <p:cNvSpPr/>
          <p:nvPr/>
        </p:nvSpPr>
        <p:spPr>
          <a:xfrm>
            <a:off x="8186307" y="5122774"/>
            <a:ext cx="1928572" cy="51542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spc="200" dirty="0">
                <a:solidFill>
                  <a:srgbClr val="26262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Risk</a:t>
            </a:r>
            <a:endParaRPr lang="zh-CN" altLang="en-US" sz="3200" spc="200" dirty="0">
              <a:solidFill>
                <a:srgbClr val="26262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D868B09D-3A48-4583-B5BC-04B834105A53}"/>
              </a:ext>
            </a:extLst>
          </p:cNvPr>
          <p:cNvSpPr txBox="1"/>
          <p:nvPr/>
        </p:nvSpPr>
        <p:spPr>
          <a:xfrm rot="10800000">
            <a:off x="7089147" y="5150679"/>
            <a:ext cx="5995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C00000"/>
                </a:solidFill>
              </a:rPr>
              <a:t>✘</a:t>
            </a: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D8D5748B-9358-4D39-B0CC-6C7CF9DA110C}"/>
              </a:ext>
            </a:extLst>
          </p:cNvPr>
          <p:cNvSpPr txBox="1"/>
          <p:nvPr/>
        </p:nvSpPr>
        <p:spPr>
          <a:xfrm>
            <a:off x="7187822" y="5183157"/>
            <a:ext cx="43127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00" dirty="0">
                <a:ln>
                  <a:solidFill>
                    <a:schemeClr val="accent1"/>
                  </a:solidFill>
                </a:ln>
                <a:solidFill>
                  <a:srgbClr val="00B050"/>
                </a:solidFill>
              </a:rPr>
              <a:t>✔</a:t>
            </a:r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E655CF7A-38D8-422C-9C45-2EAE1EC816AB}"/>
              </a:ext>
            </a:extLst>
          </p:cNvPr>
          <p:cNvSpPr txBox="1"/>
          <p:nvPr/>
        </p:nvSpPr>
        <p:spPr>
          <a:xfrm rot="10800000">
            <a:off x="7089147" y="5649264"/>
            <a:ext cx="5995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C00000"/>
                </a:solidFill>
              </a:rPr>
              <a:t>✘</a:t>
            </a:r>
          </a:p>
        </p:txBody>
      </p:sp>
      <p:sp>
        <p:nvSpPr>
          <p:cNvPr id="72" name="文本框 71">
            <a:extLst>
              <a:ext uri="{FF2B5EF4-FFF2-40B4-BE49-F238E27FC236}">
                <a16:creationId xmlns:a16="http://schemas.microsoft.com/office/drawing/2014/main" id="{655D09B9-5E02-415F-A42D-7BB509CB6210}"/>
              </a:ext>
            </a:extLst>
          </p:cNvPr>
          <p:cNvSpPr txBox="1"/>
          <p:nvPr/>
        </p:nvSpPr>
        <p:spPr>
          <a:xfrm>
            <a:off x="7187822" y="5681742"/>
            <a:ext cx="43127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00" dirty="0">
                <a:ln>
                  <a:solidFill>
                    <a:schemeClr val="accent1"/>
                  </a:solidFill>
                </a:ln>
                <a:solidFill>
                  <a:srgbClr val="00B050"/>
                </a:solidFill>
              </a:rPr>
              <a:t>✔</a:t>
            </a:r>
          </a:p>
        </p:txBody>
      </p:sp>
      <p:sp>
        <p:nvSpPr>
          <p:cNvPr id="73" name="矩形 72">
            <a:extLst>
              <a:ext uri="{FF2B5EF4-FFF2-40B4-BE49-F238E27FC236}">
                <a16:creationId xmlns:a16="http://schemas.microsoft.com/office/drawing/2014/main" id="{C4ECE17B-DD05-44A0-A487-E74C71E37A54}"/>
              </a:ext>
            </a:extLst>
          </p:cNvPr>
          <p:cNvSpPr/>
          <p:nvPr/>
        </p:nvSpPr>
        <p:spPr>
          <a:xfrm>
            <a:off x="8259257" y="5124371"/>
            <a:ext cx="1850083" cy="51542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spc="200" dirty="0">
                <a:solidFill>
                  <a:srgbClr val="0D0D0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Risk</a:t>
            </a:r>
            <a:endParaRPr lang="zh-CN" altLang="en-US" sz="3200" spc="200" dirty="0">
              <a:solidFill>
                <a:srgbClr val="0D0D0D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7" name="矩形 66">
            <a:extLst>
              <a:ext uri="{FF2B5EF4-FFF2-40B4-BE49-F238E27FC236}">
                <a16:creationId xmlns:a16="http://schemas.microsoft.com/office/drawing/2014/main" id="{5949B1E9-96D0-41F8-A22D-94B5D1288D7D}"/>
              </a:ext>
            </a:extLst>
          </p:cNvPr>
          <p:cNvSpPr/>
          <p:nvPr/>
        </p:nvSpPr>
        <p:spPr>
          <a:xfrm>
            <a:off x="8279123" y="5154483"/>
            <a:ext cx="1766085" cy="45782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spc="200" dirty="0">
                <a:solidFill>
                  <a:srgbClr val="54A644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Normal</a:t>
            </a:r>
            <a:endParaRPr lang="zh-CN" altLang="en-US" sz="3200" spc="200" dirty="0">
              <a:solidFill>
                <a:srgbClr val="54A644"/>
              </a:solidFill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4" name="矩形 73">
            <a:extLst>
              <a:ext uri="{FF2B5EF4-FFF2-40B4-BE49-F238E27FC236}">
                <a16:creationId xmlns:a16="http://schemas.microsoft.com/office/drawing/2014/main" id="{137194FC-216A-4E12-9784-071F4E1AE532}"/>
              </a:ext>
            </a:extLst>
          </p:cNvPr>
          <p:cNvSpPr/>
          <p:nvPr/>
        </p:nvSpPr>
        <p:spPr>
          <a:xfrm>
            <a:off x="8343256" y="5160021"/>
            <a:ext cx="1766085" cy="45782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spc="200" dirty="0">
                <a:solidFill>
                  <a:srgbClr val="C00000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Risk</a:t>
            </a:r>
            <a:endParaRPr lang="zh-CN" altLang="en-US" sz="3200" spc="200" dirty="0">
              <a:solidFill>
                <a:srgbClr val="C00000"/>
              </a:solidFill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0" name="流程图: 接点 49">
            <a:extLst>
              <a:ext uri="{FF2B5EF4-FFF2-40B4-BE49-F238E27FC236}">
                <a16:creationId xmlns:a16="http://schemas.microsoft.com/office/drawing/2014/main" id="{8695E5A3-BBCA-45E6-8532-6507D32F0263}"/>
              </a:ext>
            </a:extLst>
          </p:cNvPr>
          <p:cNvSpPr/>
          <p:nvPr/>
        </p:nvSpPr>
        <p:spPr>
          <a:xfrm>
            <a:off x="2378192" y="6520676"/>
            <a:ext cx="195943" cy="186835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流程图: 接点 53">
            <a:extLst>
              <a:ext uri="{FF2B5EF4-FFF2-40B4-BE49-F238E27FC236}">
                <a16:creationId xmlns:a16="http://schemas.microsoft.com/office/drawing/2014/main" id="{ABF69712-3562-41A3-926C-2502B2F81631}"/>
              </a:ext>
            </a:extLst>
          </p:cNvPr>
          <p:cNvSpPr/>
          <p:nvPr/>
        </p:nvSpPr>
        <p:spPr>
          <a:xfrm>
            <a:off x="1254993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流程图: 接点 57">
            <a:extLst>
              <a:ext uri="{FF2B5EF4-FFF2-40B4-BE49-F238E27FC236}">
                <a16:creationId xmlns:a16="http://schemas.microsoft.com/office/drawing/2014/main" id="{1111E651-5855-42B0-B5CE-45089F353721}"/>
              </a:ext>
            </a:extLst>
          </p:cNvPr>
          <p:cNvSpPr/>
          <p:nvPr/>
        </p:nvSpPr>
        <p:spPr>
          <a:xfrm>
            <a:off x="2006910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流程图: 接点 59">
            <a:extLst>
              <a:ext uri="{FF2B5EF4-FFF2-40B4-BE49-F238E27FC236}">
                <a16:creationId xmlns:a16="http://schemas.microsoft.com/office/drawing/2014/main" id="{D292F304-35F2-4536-94BB-4ABC9D55D11D}"/>
              </a:ext>
            </a:extLst>
          </p:cNvPr>
          <p:cNvSpPr/>
          <p:nvPr/>
        </p:nvSpPr>
        <p:spPr>
          <a:xfrm>
            <a:off x="1619994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1" name="流程图: 接点 60">
            <a:extLst>
              <a:ext uri="{FF2B5EF4-FFF2-40B4-BE49-F238E27FC236}">
                <a16:creationId xmlns:a16="http://schemas.microsoft.com/office/drawing/2014/main" id="{CF8BE4C8-CAB6-4F47-8AD7-42072BAD0696}"/>
              </a:ext>
            </a:extLst>
          </p:cNvPr>
          <p:cNvSpPr/>
          <p:nvPr/>
        </p:nvSpPr>
        <p:spPr>
          <a:xfrm>
            <a:off x="2755254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流程图: 接点 62">
            <a:extLst>
              <a:ext uri="{FF2B5EF4-FFF2-40B4-BE49-F238E27FC236}">
                <a16:creationId xmlns:a16="http://schemas.microsoft.com/office/drawing/2014/main" id="{8FC0870E-FCF5-4494-BC31-4BD3E8D28554}"/>
              </a:ext>
            </a:extLst>
          </p:cNvPr>
          <p:cNvSpPr/>
          <p:nvPr/>
        </p:nvSpPr>
        <p:spPr>
          <a:xfrm>
            <a:off x="3129426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01224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iterate type="lt">
                                    <p:tmAbs val="15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iterate type="lt">
                                    <p:tmAbs val="15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51" grpId="0"/>
      <p:bldP spid="51" grpId="1"/>
      <p:bldP spid="69" grpId="0"/>
      <p:bldP spid="70" grpId="0"/>
      <p:bldP spid="70" grpId="1"/>
      <p:bldP spid="71" grpId="0"/>
      <p:bldP spid="72" grpId="0"/>
      <p:bldP spid="72" grpId="1"/>
      <p:bldP spid="67" grpId="0" animBg="1"/>
      <p:bldP spid="67" grpId="1" animBg="1"/>
      <p:bldP spid="7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7B682957-CB46-4200-BE1E-CDACC552FE6A}"/>
              </a:ext>
            </a:extLst>
          </p:cNvPr>
          <p:cNvSpPr/>
          <p:nvPr/>
        </p:nvSpPr>
        <p:spPr>
          <a:xfrm>
            <a:off x="7072241" y="4652688"/>
            <a:ext cx="850120" cy="508194"/>
          </a:xfrm>
          <a:prstGeom prst="rect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1620563D-E521-4DCE-9764-E8986F407B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907" y="594756"/>
            <a:ext cx="4402373" cy="691902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45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softEdge rad="266700"/>
          </a:effectLst>
        </p:spPr>
      </p:pic>
      <p:sp>
        <p:nvSpPr>
          <p:cNvPr id="26" name="Title 1">
            <a:extLst>
              <a:ext uri="{FF2B5EF4-FFF2-40B4-BE49-F238E27FC236}">
                <a16:creationId xmlns:a16="http://schemas.microsoft.com/office/drawing/2014/main" id="{2E89635E-5AE0-4EF2-95D2-233D285F3F61}"/>
              </a:ext>
            </a:extLst>
          </p:cNvPr>
          <p:cNvSpPr txBox="1">
            <a:spLocks/>
          </p:cNvSpPr>
          <p:nvPr/>
        </p:nvSpPr>
        <p:spPr>
          <a:xfrm>
            <a:off x="1192837" y="150077"/>
            <a:ext cx="6621349" cy="96762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4100" dirty="0">
                <a:solidFill>
                  <a:schemeClr val="bg1"/>
                </a:solidFill>
                <a:latin typeface="Arial Rounded MT Bold" panose="020F0704030504030204" pitchFamily="34" charset="0"/>
                <a:cs typeface="Times New Roman" panose="02020603050405020304" pitchFamily="18" charset="0"/>
              </a:rPr>
              <a:t>Algorithm Logic</a:t>
            </a:r>
            <a:endParaRPr lang="zh-CN" altLang="en-US" sz="4100" dirty="0">
              <a:solidFill>
                <a:schemeClr val="bg1"/>
              </a:solidFill>
              <a:latin typeface="Arial Rounded MT Bold" panose="020F07040305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7" name="流程图: 接点 26">
            <a:extLst>
              <a:ext uri="{FF2B5EF4-FFF2-40B4-BE49-F238E27FC236}">
                <a16:creationId xmlns:a16="http://schemas.microsoft.com/office/drawing/2014/main" id="{731CDA33-536F-4310-A49D-AC87E31C087C}"/>
              </a:ext>
            </a:extLst>
          </p:cNvPr>
          <p:cNvSpPr/>
          <p:nvPr/>
        </p:nvSpPr>
        <p:spPr>
          <a:xfrm>
            <a:off x="653974" y="626505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加号 27">
            <a:extLst>
              <a:ext uri="{FF2B5EF4-FFF2-40B4-BE49-F238E27FC236}">
                <a16:creationId xmlns:a16="http://schemas.microsoft.com/office/drawing/2014/main" id="{B6072EA9-1177-47F7-86E6-EB5E2E355BB7}"/>
              </a:ext>
            </a:extLst>
          </p:cNvPr>
          <p:cNvSpPr/>
          <p:nvPr/>
        </p:nvSpPr>
        <p:spPr>
          <a:xfrm>
            <a:off x="653974" y="626505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流程图: 接点 28">
            <a:extLst>
              <a:ext uri="{FF2B5EF4-FFF2-40B4-BE49-F238E27FC236}">
                <a16:creationId xmlns:a16="http://schemas.microsoft.com/office/drawing/2014/main" id="{289C5C30-10D5-427A-8FDE-D24E5180D492}"/>
              </a:ext>
            </a:extLst>
          </p:cNvPr>
          <p:cNvSpPr/>
          <p:nvPr/>
        </p:nvSpPr>
        <p:spPr>
          <a:xfrm>
            <a:off x="653974" y="633888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加号 29">
            <a:extLst>
              <a:ext uri="{FF2B5EF4-FFF2-40B4-BE49-F238E27FC236}">
                <a16:creationId xmlns:a16="http://schemas.microsoft.com/office/drawing/2014/main" id="{EAAF65B3-BEB0-4A8E-A0CF-097B98C747CE}"/>
              </a:ext>
            </a:extLst>
          </p:cNvPr>
          <p:cNvSpPr/>
          <p:nvPr/>
        </p:nvSpPr>
        <p:spPr>
          <a:xfrm>
            <a:off x="653974" y="633888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流程图: 接点 30">
            <a:extLst>
              <a:ext uri="{FF2B5EF4-FFF2-40B4-BE49-F238E27FC236}">
                <a16:creationId xmlns:a16="http://schemas.microsoft.com/office/drawing/2014/main" id="{BB82EAFF-B58D-4047-A92E-8A64EE551575}"/>
              </a:ext>
            </a:extLst>
          </p:cNvPr>
          <p:cNvSpPr/>
          <p:nvPr/>
        </p:nvSpPr>
        <p:spPr>
          <a:xfrm>
            <a:off x="653974" y="615431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加号 31">
            <a:extLst>
              <a:ext uri="{FF2B5EF4-FFF2-40B4-BE49-F238E27FC236}">
                <a16:creationId xmlns:a16="http://schemas.microsoft.com/office/drawing/2014/main" id="{262DF8E6-FF0E-4708-A636-8ED48480E4DE}"/>
              </a:ext>
            </a:extLst>
          </p:cNvPr>
          <p:cNvSpPr/>
          <p:nvPr/>
        </p:nvSpPr>
        <p:spPr>
          <a:xfrm>
            <a:off x="653974" y="615431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流程图: 接点 32">
            <a:extLst>
              <a:ext uri="{FF2B5EF4-FFF2-40B4-BE49-F238E27FC236}">
                <a16:creationId xmlns:a16="http://schemas.microsoft.com/office/drawing/2014/main" id="{0715A216-86E6-47EE-BBFB-04855841B265}"/>
              </a:ext>
            </a:extLst>
          </p:cNvPr>
          <p:cNvSpPr/>
          <p:nvPr/>
        </p:nvSpPr>
        <p:spPr>
          <a:xfrm>
            <a:off x="653974" y="622814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加号 33">
            <a:extLst>
              <a:ext uri="{FF2B5EF4-FFF2-40B4-BE49-F238E27FC236}">
                <a16:creationId xmlns:a16="http://schemas.microsoft.com/office/drawing/2014/main" id="{F8285CF4-3A83-4B41-9437-66755E0B1380}"/>
              </a:ext>
            </a:extLst>
          </p:cNvPr>
          <p:cNvSpPr/>
          <p:nvPr/>
        </p:nvSpPr>
        <p:spPr>
          <a:xfrm>
            <a:off x="653974" y="622814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8" name="图片 37">
            <a:extLst>
              <a:ext uri="{FF2B5EF4-FFF2-40B4-BE49-F238E27FC236}">
                <a16:creationId xmlns:a16="http://schemas.microsoft.com/office/drawing/2014/main" id="{31857E09-6DD0-4052-8F3A-7B0E2AA725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961" t="23696" r="52479" b="22366"/>
          <a:stretch/>
        </p:blipFill>
        <p:spPr>
          <a:xfrm>
            <a:off x="254000" y="6349805"/>
            <a:ext cx="635992" cy="508195"/>
          </a:xfrm>
          <a:prstGeom prst="rect">
            <a:avLst/>
          </a:prstGeom>
        </p:spPr>
      </p:pic>
      <p:pic>
        <p:nvPicPr>
          <p:cNvPr id="39" name="图片 38">
            <a:extLst>
              <a:ext uri="{FF2B5EF4-FFF2-40B4-BE49-F238E27FC236}">
                <a16:creationId xmlns:a16="http://schemas.microsoft.com/office/drawing/2014/main" id="{C0339EA7-2C1D-45A9-93D2-1EA3DD1107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227"/>
          <a:stretch/>
        </p:blipFill>
        <p:spPr>
          <a:xfrm>
            <a:off x="9724184" y="6349805"/>
            <a:ext cx="1209250" cy="515429"/>
          </a:xfrm>
          <a:prstGeom prst="rect">
            <a:avLst/>
          </a:prstGeom>
        </p:spPr>
      </p:pic>
      <p:pic>
        <p:nvPicPr>
          <p:cNvPr id="40" name="图片 39">
            <a:extLst>
              <a:ext uri="{FF2B5EF4-FFF2-40B4-BE49-F238E27FC236}">
                <a16:creationId xmlns:a16="http://schemas.microsoft.com/office/drawing/2014/main" id="{E0E89841-18CB-4FC2-8807-56383A31FF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28341"/>
          <a:stretch/>
        </p:blipFill>
        <p:spPr>
          <a:xfrm>
            <a:off x="889992" y="6349806"/>
            <a:ext cx="8834193" cy="508194"/>
          </a:xfrm>
          <a:prstGeom prst="rect">
            <a:avLst/>
          </a:prstGeom>
        </p:spPr>
      </p:pic>
      <p:pic>
        <p:nvPicPr>
          <p:cNvPr id="41" name="图片 40">
            <a:extLst>
              <a:ext uri="{FF2B5EF4-FFF2-40B4-BE49-F238E27FC236}">
                <a16:creationId xmlns:a16="http://schemas.microsoft.com/office/drawing/2014/main" id="{AE87F108-3B3F-4251-B8C7-D6124664C64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38106"/>
          <a:stretch/>
        </p:blipFill>
        <p:spPr>
          <a:xfrm>
            <a:off x="10933434" y="6349805"/>
            <a:ext cx="1455706" cy="516473"/>
          </a:xfrm>
          <a:prstGeom prst="rect">
            <a:avLst/>
          </a:prstGeom>
        </p:spPr>
      </p:pic>
      <p:pic>
        <p:nvPicPr>
          <p:cNvPr id="43" name="图片 42">
            <a:extLst>
              <a:ext uri="{FF2B5EF4-FFF2-40B4-BE49-F238E27FC236}">
                <a16:creationId xmlns:a16="http://schemas.microsoft.com/office/drawing/2014/main" id="{CA0C61DC-E848-4252-BF6E-9FDEDE3426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38106"/>
          <a:stretch/>
        </p:blipFill>
        <p:spPr>
          <a:xfrm>
            <a:off x="-1" y="6349806"/>
            <a:ext cx="254001" cy="508194"/>
          </a:xfrm>
          <a:prstGeom prst="rect">
            <a:avLst/>
          </a:prstGeom>
        </p:spPr>
      </p:pic>
      <p:sp>
        <p:nvSpPr>
          <p:cNvPr id="53" name="矩形 52">
            <a:extLst>
              <a:ext uri="{FF2B5EF4-FFF2-40B4-BE49-F238E27FC236}">
                <a16:creationId xmlns:a16="http://schemas.microsoft.com/office/drawing/2014/main" id="{22DA60A6-75C3-48F0-AC17-FFC9038D25FA}"/>
              </a:ext>
            </a:extLst>
          </p:cNvPr>
          <p:cNvSpPr/>
          <p:nvPr/>
        </p:nvSpPr>
        <p:spPr>
          <a:xfrm>
            <a:off x="0" y="1416753"/>
            <a:ext cx="12192000" cy="791634"/>
          </a:xfrm>
          <a:prstGeom prst="rect">
            <a:avLst/>
          </a:prstGeom>
          <a:solidFill>
            <a:schemeClr val="tx1">
              <a:lumMod val="85000"/>
              <a:lumOff val="15000"/>
              <a:alpha val="20000"/>
            </a:schemeClr>
          </a:solidFill>
          <a:ln>
            <a:noFill/>
          </a:ln>
          <a:effectLst>
            <a:outerShdw blurRad="203200" dist="88900" dir="8100000" sx="102000" sy="102000" algn="ctr" rotWithShape="0">
              <a:schemeClr val="tx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9" name="标题 1">
            <a:extLst>
              <a:ext uri="{FF2B5EF4-FFF2-40B4-BE49-F238E27FC236}">
                <a16:creationId xmlns:a16="http://schemas.microsoft.com/office/drawing/2014/main" id="{F74D0E07-DE77-4D67-A004-3F86F47FD702}"/>
              </a:ext>
            </a:extLst>
          </p:cNvPr>
          <p:cNvSpPr txBox="1">
            <a:spLocks/>
          </p:cNvSpPr>
          <p:nvPr/>
        </p:nvSpPr>
        <p:spPr>
          <a:xfrm>
            <a:off x="-21773" y="1282796"/>
            <a:ext cx="6837742" cy="7916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100" b="1" i="1" dirty="0">
                <a:solidFill>
                  <a:schemeClr val="bg1"/>
                </a:solidFill>
                <a:latin typeface="Times New Roman" panose="02020603050405020304" pitchFamily="18" charset="0"/>
                <a:ea typeface="Yu Gothic UI" panose="020B0500000000000000" pitchFamily="34" charset="-128"/>
                <a:cs typeface="Times New Roman" panose="02020603050405020304" pitchFamily="18" charset="0"/>
              </a:rPr>
              <a:t>- Problem 1: Feature Interaction </a:t>
            </a:r>
          </a:p>
        </p:txBody>
      </p:sp>
      <p:sp>
        <p:nvSpPr>
          <p:cNvPr id="36" name="内容占位符 2">
            <a:extLst>
              <a:ext uri="{FF2B5EF4-FFF2-40B4-BE49-F238E27FC236}">
                <a16:creationId xmlns:a16="http://schemas.microsoft.com/office/drawing/2014/main" id="{8E766E79-BF68-4E44-A51D-26C4A7D3FC30}"/>
              </a:ext>
            </a:extLst>
          </p:cNvPr>
          <p:cNvSpPr txBox="1">
            <a:spLocks/>
          </p:cNvSpPr>
          <p:nvPr/>
        </p:nvSpPr>
        <p:spPr>
          <a:xfrm>
            <a:off x="867870" y="2434479"/>
            <a:ext cx="8727520" cy="59022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dirty="0">
                <a:solidFill>
                  <a:schemeClr val="bg1"/>
                </a:solidFill>
              </a:rPr>
              <a:t>Income vs. Subsidy</a:t>
            </a:r>
          </a:p>
          <a:p>
            <a:pPr marL="0" indent="0">
              <a:buNone/>
            </a:pPr>
            <a:r>
              <a:rPr lang="en-US" altLang="zh-CN" dirty="0">
                <a:solidFill>
                  <a:schemeClr val="bg1"/>
                </a:solidFill>
              </a:rPr>
              <a:t> </a:t>
            </a:r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50" name="图片 49">
            <a:extLst>
              <a:ext uri="{FF2B5EF4-FFF2-40B4-BE49-F238E27FC236}">
                <a16:creationId xmlns:a16="http://schemas.microsoft.com/office/drawing/2014/main" id="{12950000-C427-4575-B80D-83F5A6A7C0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157" y="3029203"/>
            <a:ext cx="1329759" cy="1299537"/>
          </a:xfrm>
          <a:prstGeom prst="rect">
            <a:avLst/>
          </a:prstGeom>
        </p:spPr>
      </p:pic>
      <p:pic>
        <p:nvPicPr>
          <p:cNvPr id="51" name="图片 50">
            <a:extLst>
              <a:ext uri="{FF2B5EF4-FFF2-40B4-BE49-F238E27FC236}">
                <a16:creationId xmlns:a16="http://schemas.microsoft.com/office/drawing/2014/main" id="{70C1FF38-1CC9-4983-BF56-C8F313BD6CC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8208" y="3232092"/>
            <a:ext cx="711995" cy="487155"/>
          </a:xfrm>
          <a:prstGeom prst="rect">
            <a:avLst/>
          </a:prstGeom>
        </p:spPr>
      </p:pic>
      <p:pic>
        <p:nvPicPr>
          <p:cNvPr id="52" name="图片 51">
            <a:extLst>
              <a:ext uri="{FF2B5EF4-FFF2-40B4-BE49-F238E27FC236}">
                <a16:creationId xmlns:a16="http://schemas.microsoft.com/office/drawing/2014/main" id="{06C7CF50-4079-41E6-B914-A994C026229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5947" y="3720611"/>
            <a:ext cx="1083624" cy="806636"/>
          </a:xfrm>
          <a:prstGeom prst="rect">
            <a:avLst/>
          </a:prstGeom>
        </p:spPr>
      </p:pic>
      <p:pic>
        <p:nvPicPr>
          <p:cNvPr id="54" name="图片 53">
            <a:extLst>
              <a:ext uri="{FF2B5EF4-FFF2-40B4-BE49-F238E27FC236}">
                <a16:creationId xmlns:a16="http://schemas.microsoft.com/office/drawing/2014/main" id="{24715781-4449-4F7D-95E1-DD651A1390B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240" y="4341523"/>
            <a:ext cx="1546519" cy="1554924"/>
          </a:xfrm>
          <a:prstGeom prst="rect">
            <a:avLst/>
          </a:prstGeom>
        </p:spPr>
      </p:pic>
      <p:pic>
        <p:nvPicPr>
          <p:cNvPr id="55" name="图片 54">
            <a:extLst>
              <a:ext uri="{FF2B5EF4-FFF2-40B4-BE49-F238E27FC236}">
                <a16:creationId xmlns:a16="http://schemas.microsoft.com/office/drawing/2014/main" id="{7D146980-3A35-4359-82C8-AD47A97ECE2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2241" y="4609997"/>
            <a:ext cx="850119" cy="1358179"/>
          </a:xfrm>
          <a:prstGeom prst="rect">
            <a:avLst/>
          </a:prstGeom>
        </p:spPr>
      </p:pic>
      <p:pic>
        <p:nvPicPr>
          <p:cNvPr id="56" name="图片 55">
            <a:extLst>
              <a:ext uri="{FF2B5EF4-FFF2-40B4-BE49-F238E27FC236}">
                <a16:creationId xmlns:a16="http://schemas.microsoft.com/office/drawing/2014/main" id="{275D502C-5F2F-4CDF-B9D8-5889203EF2D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6481" y="2947353"/>
            <a:ext cx="1495228" cy="1503354"/>
          </a:xfrm>
          <a:prstGeom prst="rect">
            <a:avLst/>
          </a:prstGeom>
        </p:spPr>
      </p:pic>
      <p:sp>
        <p:nvSpPr>
          <p:cNvPr id="79" name="矩形 78">
            <a:extLst>
              <a:ext uri="{FF2B5EF4-FFF2-40B4-BE49-F238E27FC236}">
                <a16:creationId xmlns:a16="http://schemas.microsoft.com/office/drawing/2014/main" id="{8DFB0076-C51E-43D2-889B-8213B86A218E}"/>
              </a:ext>
            </a:extLst>
          </p:cNvPr>
          <p:cNvSpPr/>
          <p:nvPr/>
        </p:nvSpPr>
        <p:spPr>
          <a:xfrm>
            <a:off x="3192628" y="3744711"/>
            <a:ext cx="239548" cy="237647"/>
          </a:xfrm>
          <a:prstGeom prst="rect">
            <a:avLst/>
          </a:prstGeom>
          <a:noFill/>
          <a:ln w="317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</a:endParaRPr>
          </a:p>
        </p:txBody>
      </p:sp>
      <p:sp>
        <p:nvSpPr>
          <p:cNvPr id="80" name="矩形 79">
            <a:extLst>
              <a:ext uri="{FF2B5EF4-FFF2-40B4-BE49-F238E27FC236}">
                <a16:creationId xmlns:a16="http://schemas.microsoft.com/office/drawing/2014/main" id="{627B7C4F-DE9D-4C83-B276-08D5E2B89799}"/>
              </a:ext>
            </a:extLst>
          </p:cNvPr>
          <p:cNvSpPr/>
          <p:nvPr/>
        </p:nvSpPr>
        <p:spPr>
          <a:xfrm>
            <a:off x="3192628" y="4984984"/>
            <a:ext cx="239548" cy="237647"/>
          </a:xfrm>
          <a:prstGeom prst="rect">
            <a:avLst/>
          </a:prstGeom>
          <a:noFill/>
          <a:ln w="317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</a:endParaRPr>
          </a:p>
        </p:txBody>
      </p:sp>
      <p:sp>
        <p:nvSpPr>
          <p:cNvPr id="82" name="文本框 81">
            <a:extLst>
              <a:ext uri="{FF2B5EF4-FFF2-40B4-BE49-F238E27FC236}">
                <a16:creationId xmlns:a16="http://schemas.microsoft.com/office/drawing/2014/main" id="{466511A1-770E-43C5-BE6F-F5806A75E9C8}"/>
              </a:ext>
            </a:extLst>
          </p:cNvPr>
          <p:cNvSpPr txBox="1"/>
          <p:nvPr/>
        </p:nvSpPr>
        <p:spPr>
          <a:xfrm>
            <a:off x="3061224" y="3650694"/>
            <a:ext cx="59955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00" dirty="0">
                <a:ln>
                  <a:solidFill>
                    <a:schemeClr val="accent1"/>
                  </a:solidFill>
                </a:ln>
                <a:solidFill>
                  <a:srgbClr val="00B050"/>
                </a:solidFill>
              </a:rPr>
              <a:t>✔</a:t>
            </a:r>
          </a:p>
        </p:txBody>
      </p:sp>
      <p:sp>
        <p:nvSpPr>
          <p:cNvPr id="83" name="文本框 82">
            <a:extLst>
              <a:ext uri="{FF2B5EF4-FFF2-40B4-BE49-F238E27FC236}">
                <a16:creationId xmlns:a16="http://schemas.microsoft.com/office/drawing/2014/main" id="{C235C3B9-9BFF-45C7-8196-75F5F5B2FCD1}"/>
              </a:ext>
            </a:extLst>
          </p:cNvPr>
          <p:cNvSpPr txBox="1"/>
          <p:nvPr/>
        </p:nvSpPr>
        <p:spPr>
          <a:xfrm>
            <a:off x="3071292" y="4897659"/>
            <a:ext cx="59955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00" dirty="0">
                <a:ln>
                  <a:solidFill>
                    <a:schemeClr val="accent1"/>
                  </a:solidFill>
                </a:ln>
                <a:solidFill>
                  <a:srgbClr val="00B050"/>
                </a:solidFill>
              </a:rPr>
              <a:t>✔</a:t>
            </a:r>
          </a:p>
        </p:txBody>
      </p:sp>
      <p:sp>
        <p:nvSpPr>
          <p:cNvPr id="90" name="矩形 89">
            <a:extLst>
              <a:ext uri="{FF2B5EF4-FFF2-40B4-BE49-F238E27FC236}">
                <a16:creationId xmlns:a16="http://schemas.microsoft.com/office/drawing/2014/main" id="{9B00A416-3C74-403B-A615-E876D1423B92}"/>
              </a:ext>
            </a:extLst>
          </p:cNvPr>
          <p:cNvSpPr/>
          <p:nvPr/>
        </p:nvSpPr>
        <p:spPr>
          <a:xfrm>
            <a:off x="8649743" y="3650694"/>
            <a:ext cx="239548" cy="237647"/>
          </a:xfrm>
          <a:prstGeom prst="rect">
            <a:avLst/>
          </a:prstGeom>
          <a:noFill/>
          <a:ln w="317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</a:endParaRPr>
          </a:p>
        </p:txBody>
      </p:sp>
      <p:sp>
        <p:nvSpPr>
          <p:cNvPr id="91" name="矩形 90">
            <a:extLst>
              <a:ext uri="{FF2B5EF4-FFF2-40B4-BE49-F238E27FC236}">
                <a16:creationId xmlns:a16="http://schemas.microsoft.com/office/drawing/2014/main" id="{FC96B138-37EB-4DBC-828F-9BAF84F63234}"/>
              </a:ext>
            </a:extLst>
          </p:cNvPr>
          <p:cNvSpPr/>
          <p:nvPr/>
        </p:nvSpPr>
        <p:spPr>
          <a:xfrm>
            <a:off x="8649743" y="4890967"/>
            <a:ext cx="239548" cy="237647"/>
          </a:xfrm>
          <a:prstGeom prst="rect">
            <a:avLst/>
          </a:prstGeom>
          <a:noFill/>
          <a:ln w="317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</a:endParaRPr>
          </a:p>
        </p:txBody>
      </p:sp>
      <p:sp>
        <p:nvSpPr>
          <p:cNvPr id="92" name="文本框 91">
            <a:extLst>
              <a:ext uri="{FF2B5EF4-FFF2-40B4-BE49-F238E27FC236}">
                <a16:creationId xmlns:a16="http://schemas.microsoft.com/office/drawing/2014/main" id="{6C9E0556-A18F-4012-97EF-E9D17A24EC21}"/>
              </a:ext>
            </a:extLst>
          </p:cNvPr>
          <p:cNvSpPr txBox="1"/>
          <p:nvPr/>
        </p:nvSpPr>
        <p:spPr>
          <a:xfrm>
            <a:off x="8509985" y="3570622"/>
            <a:ext cx="59955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00" dirty="0">
                <a:ln>
                  <a:solidFill>
                    <a:schemeClr val="accent1"/>
                  </a:solidFill>
                </a:ln>
                <a:solidFill>
                  <a:srgbClr val="00B050"/>
                </a:solidFill>
              </a:rPr>
              <a:t>✔</a:t>
            </a:r>
          </a:p>
        </p:txBody>
      </p:sp>
      <p:sp>
        <p:nvSpPr>
          <p:cNvPr id="93" name="文本框 92">
            <a:extLst>
              <a:ext uri="{FF2B5EF4-FFF2-40B4-BE49-F238E27FC236}">
                <a16:creationId xmlns:a16="http://schemas.microsoft.com/office/drawing/2014/main" id="{20E23170-C438-4C0D-870F-576DCC270948}"/>
              </a:ext>
            </a:extLst>
          </p:cNvPr>
          <p:cNvSpPr txBox="1"/>
          <p:nvPr/>
        </p:nvSpPr>
        <p:spPr>
          <a:xfrm>
            <a:off x="8509985" y="4794346"/>
            <a:ext cx="59955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00" dirty="0">
                <a:ln>
                  <a:solidFill>
                    <a:schemeClr val="accent1"/>
                  </a:solidFill>
                </a:ln>
                <a:solidFill>
                  <a:srgbClr val="00B050"/>
                </a:solidFill>
              </a:rPr>
              <a:t>✔</a:t>
            </a:r>
          </a:p>
        </p:txBody>
      </p:sp>
      <p:sp>
        <p:nvSpPr>
          <p:cNvPr id="101" name="矩形 100">
            <a:extLst>
              <a:ext uri="{FF2B5EF4-FFF2-40B4-BE49-F238E27FC236}">
                <a16:creationId xmlns:a16="http://schemas.microsoft.com/office/drawing/2014/main" id="{5265F792-5F1B-447C-AD31-764375537D31}"/>
              </a:ext>
            </a:extLst>
          </p:cNvPr>
          <p:cNvSpPr/>
          <p:nvPr/>
        </p:nvSpPr>
        <p:spPr>
          <a:xfrm>
            <a:off x="4276720" y="4249954"/>
            <a:ext cx="1909775" cy="54691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softEdge rad="25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spc="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Risk</a:t>
            </a:r>
            <a:endParaRPr lang="zh-CN" altLang="en-US" sz="3200" spc="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2" name="矩形 101">
            <a:extLst>
              <a:ext uri="{FF2B5EF4-FFF2-40B4-BE49-F238E27FC236}">
                <a16:creationId xmlns:a16="http://schemas.microsoft.com/office/drawing/2014/main" id="{53ABF7E3-CE5E-4FD8-B3CE-4DE899C73A16}"/>
              </a:ext>
            </a:extLst>
          </p:cNvPr>
          <p:cNvSpPr/>
          <p:nvPr/>
        </p:nvSpPr>
        <p:spPr>
          <a:xfrm>
            <a:off x="4257925" y="4273221"/>
            <a:ext cx="1928572" cy="51542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spc="200" dirty="0">
                <a:solidFill>
                  <a:srgbClr val="26262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Risk</a:t>
            </a:r>
            <a:endParaRPr lang="zh-CN" altLang="en-US" sz="3200" spc="200" dirty="0">
              <a:solidFill>
                <a:srgbClr val="26262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3" name="矩形 102">
            <a:extLst>
              <a:ext uri="{FF2B5EF4-FFF2-40B4-BE49-F238E27FC236}">
                <a16:creationId xmlns:a16="http://schemas.microsoft.com/office/drawing/2014/main" id="{6EB70CFD-1069-4A22-B9C6-3920B4692770}"/>
              </a:ext>
            </a:extLst>
          </p:cNvPr>
          <p:cNvSpPr/>
          <p:nvPr/>
        </p:nvSpPr>
        <p:spPr>
          <a:xfrm>
            <a:off x="4330875" y="4274818"/>
            <a:ext cx="1850083" cy="51542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spc="200" dirty="0">
                <a:solidFill>
                  <a:srgbClr val="0D0D0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Risk</a:t>
            </a:r>
            <a:endParaRPr lang="zh-CN" altLang="en-US" sz="3200" spc="200" dirty="0">
              <a:solidFill>
                <a:srgbClr val="0D0D0D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" name="矩形 103">
            <a:extLst>
              <a:ext uri="{FF2B5EF4-FFF2-40B4-BE49-F238E27FC236}">
                <a16:creationId xmlns:a16="http://schemas.microsoft.com/office/drawing/2014/main" id="{DA9542AD-6516-44C9-8F06-B9528D1B9224}"/>
              </a:ext>
            </a:extLst>
          </p:cNvPr>
          <p:cNvSpPr/>
          <p:nvPr/>
        </p:nvSpPr>
        <p:spPr>
          <a:xfrm>
            <a:off x="4350741" y="4304930"/>
            <a:ext cx="1766085" cy="45782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spc="200" dirty="0">
                <a:solidFill>
                  <a:srgbClr val="54A644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Normal</a:t>
            </a:r>
            <a:endParaRPr lang="zh-CN" altLang="en-US" sz="3200" spc="200" dirty="0">
              <a:solidFill>
                <a:srgbClr val="54A644"/>
              </a:solidFill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5" name="矩形 104">
            <a:extLst>
              <a:ext uri="{FF2B5EF4-FFF2-40B4-BE49-F238E27FC236}">
                <a16:creationId xmlns:a16="http://schemas.microsoft.com/office/drawing/2014/main" id="{1397C063-86C3-43A7-8048-8F659925A8F6}"/>
              </a:ext>
            </a:extLst>
          </p:cNvPr>
          <p:cNvSpPr/>
          <p:nvPr/>
        </p:nvSpPr>
        <p:spPr>
          <a:xfrm>
            <a:off x="4350741" y="4315801"/>
            <a:ext cx="1766085" cy="45782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spc="200" dirty="0">
                <a:solidFill>
                  <a:srgbClr val="C00000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Risk</a:t>
            </a:r>
            <a:endParaRPr lang="zh-CN" altLang="en-US" sz="3200" spc="200" dirty="0">
              <a:solidFill>
                <a:srgbClr val="C00000"/>
              </a:solidFill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6" name="矩形 105">
            <a:extLst>
              <a:ext uri="{FF2B5EF4-FFF2-40B4-BE49-F238E27FC236}">
                <a16:creationId xmlns:a16="http://schemas.microsoft.com/office/drawing/2014/main" id="{D98D8E3D-F158-44C4-B268-094FC6C60860}"/>
              </a:ext>
            </a:extLst>
          </p:cNvPr>
          <p:cNvSpPr/>
          <p:nvPr/>
        </p:nvSpPr>
        <p:spPr>
          <a:xfrm>
            <a:off x="9708568" y="4239743"/>
            <a:ext cx="1909775" cy="54691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softEdge rad="25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spc="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Risk</a:t>
            </a:r>
            <a:endParaRPr lang="zh-CN" altLang="en-US" sz="3200" spc="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7" name="矩形 106">
            <a:extLst>
              <a:ext uri="{FF2B5EF4-FFF2-40B4-BE49-F238E27FC236}">
                <a16:creationId xmlns:a16="http://schemas.microsoft.com/office/drawing/2014/main" id="{9FF827CF-A584-4905-80DA-F399033E3924}"/>
              </a:ext>
            </a:extLst>
          </p:cNvPr>
          <p:cNvSpPr/>
          <p:nvPr/>
        </p:nvSpPr>
        <p:spPr>
          <a:xfrm>
            <a:off x="9689773" y="4263010"/>
            <a:ext cx="1928572" cy="51542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spc="200" dirty="0">
                <a:solidFill>
                  <a:srgbClr val="26262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Risk</a:t>
            </a:r>
            <a:endParaRPr lang="zh-CN" altLang="en-US" sz="3200" spc="200" dirty="0">
              <a:solidFill>
                <a:srgbClr val="26262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8" name="矩形 107">
            <a:extLst>
              <a:ext uri="{FF2B5EF4-FFF2-40B4-BE49-F238E27FC236}">
                <a16:creationId xmlns:a16="http://schemas.microsoft.com/office/drawing/2014/main" id="{21347795-A2C4-4940-9FD0-E3ECF18F9DC9}"/>
              </a:ext>
            </a:extLst>
          </p:cNvPr>
          <p:cNvSpPr/>
          <p:nvPr/>
        </p:nvSpPr>
        <p:spPr>
          <a:xfrm>
            <a:off x="9762723" y="4264607"/>
            <a:ext cx="1850083" cy="51542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spc="200" dirty="0">
                <a:solidFill>
                  <a:srgbClr val="0D0D0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Risk</a:t>
            </a:r>
            <a:endParaRPr lang="zh-CN" altLang="en-US" sz="3200" spc="200" dirty="0">
              <a:solidFill>
                <a:srgbClr val="0D0D0D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9" name="矩形 108">
            <a:extLst>
              <a:ext uri="{FF2B5EF4-FFF2-40B4-BE49-F238E27FC236}">
                <a16:creationId xmlns:a16="http://schemas.microsoft.com/office/drawing/2014/main" id="{A1D1BA65-EC86-4C13-A303-34FB74D81D49}"/>
              </a:ext>
            </a:extLst>
          </p:cNvPr>
          <p:cNvSpPr/>
          <p:nvPr/>
        </p:nvSpPr>
        <p:spPr>
          <a:xfrm>
            <a:off x="9782589" y="4294719"/>
            <a:ext cx="1766085" cy="45782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spc="200" dirty="0">
                <a:solidFill>
                  <a:srgbClr val="54A644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Normal</a:t>
            </a:r>
            <a:endParaRPr lang="zh-CN" altLang="en-US" sz="3200" spc="200" dirty="0">
              <a:solidFill>
                <a:srgbClr val="54A644"/>
              </a:solidFill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0" name="矩形 109">
            <a:extLst>
              <a:ext uri="{FF2B5EF4-FFF2-40B4-BE49-F238E27FC236}">
                <a16:creationId xmlns:a16="http://schemas.microsoft.com/office/drawing/2014/main" id="{2636634B-DAE8-4113-8F2F-D91ABF88EDDD}"/>
              </a:ext>
            </a:extLst>
          </p:cNvPr>
          <p:cNvSpPr/>
          <p:nvPr/>
        </p:nvSpPr>
        <p:spPr>
          <a:xfrm>
            <a:off x="9782589" y="4298336"/>
            <a:ext cx="1766085" cy="45782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spc="200" dirty="0">
                <a:solidFill>
                  <a:srgbClr val="C00000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Risk</a:t>
            </a:r>
            <a:endParaRPr lang="zh-CN" altLang="en-US" sz="3200" spc="200" dirty="0">
              <a:solidFill>
                <a:srgbClr val="C00000"/>
              </a:solidFill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3" name="内容占位符 2">
            <a:extLst>
              <a:ext uri="{FF2B5EF4-FFF2-40B4-BE49-F238E27FC236}">
                <a16:creationId xmlns:a16="http://schemas.microsoft.com/office/drawing/2014/main" id="{477D1DEE-D568-4BBA-8427-69F8BDE10DD0}"/>
              </a:ext>
            </a:extLst>
          </p:cNvPr>
          <p:cNvSpPr txBox="1">
            <a:spLocks/>
          </p:cNvSpPr>
          <p:nvPr/>
        </p:nvSpPr>
        <p:spPr>
          <a:xfrm>
            <a:off x="6324004" y="2463851"/>
            <a:ext cx="8727520" cy="59022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dirty="0">
                <a:solidFill>
                  <a:schemeClr val="bg1"/>
                </a:solidFill>
              </a:rPr>
              <a:t>Income vs. Tax</a:t>
            </a:r>
          </a:p>
          <a:p>
            <a:pPr marL="0" indent="0">
              <a:buNone/>
            </a:pPr>
            <a:r>
              <a:rPr lang="en-US" altLang="zh-CN" dirty="0">
                <a:solidFill>
                  <a:schemeClr val="bg1"/>
                </a:solidFill>
              </a:rPr>
              <a:t> </a:t>
            </a:r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FF5D6BD-F173-4252-B4D2-382510E9783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4499" y="5093358"/>
            <a:ext cx="806637" cy="806637"/>
          </a:xfrm>
          <a:prstGeom prst="rect">
            <a:avLst/>
          </a:prstGeom>
        </p:spPr>
      </p:pic>
      <p:pic>
        <p:nvPicPr>
          <p:cNvPr id="64" name="图片 63">
            <a:extLst>
              <a:ext uri="{FF2B5EF4-FFF2-40B4-BE49-F238E27FC236}">
                <a16:creationId xmlns:a16="http://schemas.microsoft.com/office/drawing/2014/main" id="{5CC7BEBD-A132-48E9-A2A4-17ACBDDE2B8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4611" y="3636166"/>
            <a:ext cx="806637" cy="806637"/>
          </a:xfrm>
          <a:prstGeom prst="rect">
            <a:avLst/>
          </a:prstGeom>
        </p:spPr>
      </p:pic>
      <p:sp>
        <p:nvSpPr>
          <p:cNvPr id="65" name="流程图: 接点 64">
            <a:extLst>
              <a:ext uri="{FF2B5EF4-FFF2-40B4-BE49-F238E27FC236}">
                <a16:creationId xmlns:a16="http://schemas.microsoft.com/office/drawing/2014/main" id="{69800FB6-B6D0-4C8D-85E9-A3C0A71ADA4D}"/>
              </a:ext>
            </a:extLst>
          </p:cNvPr>
          <p:cNvSpPr/>
          <p:nvPr/>
        </p:nvSpPr>
        <p:spPr>
          <a:xfrm>
            <a:off x="2378192" y="6520676"/>
            <a:ext cx="195943" cy="186835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流程图: 接点 65">
            <a:extLst>
              <a:ext uri="{FF2B5EF4-FFF2-40B4-BE49-F238E27FC236}">
                <a16:creationId xmlns:a16="http://schemas.microsoft.com/office/drawing/2014/main" id="{E7A6D87E-F883-475F-8997-2E5FA91FDFF4}"/>
              </a:ext>
            </a:extLst>
          </p:cNvPr>
          <p:cNvSpPr/>
          <p:nvPr/>
        </p:nvSpPr>
        <p:spPr>
          <a:xfrm>
            <a:off x="1254993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流程图: 接点 66">
            <a:extLst>
              <a:ext uri="{FF2B5EF4-FFF2-40B4-BE49-F238E27FC236}">
                <a16:creationId xmlns:a16="http://schemas.microsoft.com/office/drawing/2014/main" id="{EE951C3D-D608-446D-B612-1B0389F4EFBA}"/>
              </a:ext>
            </a:extLst>
          </p:cNvPr>
          <p:cNvSpPr/>
          <p:nvPr/>
        </p:nvSpPr>
        <p:spPr>
          <a:xfrm>
            <a:off x="2006910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流程图: 接点 67">
            <a:extLst>
              <a:ext uri="{FF2B5EF4-FFF2-40B4-BE49-F238E27FC236}">
                <a16:creationId xmlns:a16="http://schemas.microsoft.com/office/drawing/2014/main" id="{A1C26CC8-4D76-41CB-AB92-A53BD9B93778}"/>
              </a:ext>
            </a:extLst>
          </p:cNvPr>
          <p:cNvSpPr/>
          <p:nvPr/>
        </p:nvSpPr>
        <p:spPr>
          <a:xfrm>
            <a:off x="1619994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9" name="流程图: 接点 68">
            <a:extLst>
              <a:ext uri="{FF2B5EF4-FFF2-40B4-BE49-F238E27FC236}">
                <a16:creationId xmlns:a16="http://schemas.microsoft.com/office/drawing/2014/main" id="{8EBA01B6-7AE8-4155-A482-14D669A54D94}"/>
              </a:ext>
            </a:extLst>
          </p:cNvPr>
          <p:cNvSpPr/>
          <p:nvPr/>
        </p:nvSpPr>
        <p:spPr>
          <a:xfrm>
            <a:off x="2755254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流程图: 接点 69">
            <a:extLst>
              <a:ext uri="{FF2B5EF4-FFF2-40B4-BE49-F238E27FC236}">
                <a16:creationId xmlns:a16="http://schemas.microsoft.com/office/drawing/2014/main" id="{344B55FE-D0EC-416C-AB08-3B75820D3206}"/>
              </a:ext>
            </a:extLst>
          </p:cNvPr>
          <p:cNvSpPr/>
          <p:nvPr/>
        </p:nvSpPr>
        <p:spPr>
          <a:xfrm>
            <a:off x="3129426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29728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iterate type="lt">
                                    <p:tmAbs val="15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551"/>
                            </p:stCondLst>
                            <p:childTnLst>
                              <p:par>
                                <p:cTn id="12" presetID="22" presetClass="exit" presetSubtype="4" fill="hold" grpId="2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3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551"/>
                            </p:stCondLst>
                            <p:childTnLst>
                              <p:par>
                                <p:cTn id="16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551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51"/>
                            </p:stCondLst>
                            <p:childTnLst>
                              <p:par>
                                <p:cTn id="23" presetID="1" presetClass="entr" presetSubtype="0" fill="hold" grpId="2" nodeType="afterEffect">
                                  <p:stCondLst>
                                    <p:cond delay="300"/>
                                  </p:stCondLst>
                                  <p:iterate type="lt">
                                    <p:tmAbs val="15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xit" presetSubtype="4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8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xit" presetSubtype="0" fill="hold" grpId="3" nodeType="withEffect">
                                  <p:stCondLst>
                                    <p:cond delay="10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22" presetClass="entr" presetSubtype="4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iterate type="lt">
                                    <p:tmAbs val="150"/>
                                  </p:iterate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50"/>
                                  </p:iterate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251"/>
                            </p:stCondLst>
                            <p:childTnLst>
                              <p:par>
                                <p:cTn id="51" presetID="22" presetClass="exit" presetSubtype="4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2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251"/>
                            </p:stCondLst>
                            <p:childTnLst>
                              <p:par>
                                <p:cTn id="55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2251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6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2851"/>
                            </p:stCondLst>
                            <p:childTnLst>
                              <p:par>
                                <p:cTn id="62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50"/>
                                  </p:iterate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xit" presetSubtype="4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7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72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500"/>
                            </p:stCondLst>
                            <p:childTnLst>
                              <p:par>
                                <p:cTn id="75" presetID="22" presetClass="entr" presetSubtype="4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7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2" presetClass="entr" presetSubtype="4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0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1000"/>
                            </p:stCondLst>
                            <p:childTnLst>
                              <p:par>
                                <p:cTn id="82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iterate type="lt">
                                    <p:tmAbs val="150"/>
                                  </p:iterate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" grpId="0"/>
      <p:bldP spid="82" grpId="2"/>
      <p:bldP spid="82" grpId="3"/>
      <p:bldP spid="83" grpId="0"/>
      <p:bldP spid="83" grpId="2"/>
      <p:bldP spid="83" grpId="3"/>
      <p:bldP spid="92" grpId="0"/>
      <p:bldP spid="92" grpId="1"/>
      <p:bldP spid="92" grpId="2"/>
      <p:bldP spid="92" grpId="3"/>
      <p:bldP spid="93" grpId="0"/>
      <p:bldP spid="93" grpId="1"/>
      <p:bldP spid="93" grpId="2"/>
      <p:bldP spid="104" grpId="0" animBg="1"/>
      <p:bldP spid="104" grpId="1" animBg="1"/>
      <p:bldP spid="104" grpId="2" animBg="1"/>
      <p:bldP spid="104" grpId="3" animBg="1"/>
      <p:bldP spid="105" grpId="0" animBg="1"/>
      <p:bldP spid="109" grpId="0" animBg="1"/>
      <p:bldP spid="109" grpId="1" animBg="1"/>
      <p:bldP spid="109" grpId="2" animBg="1"/>
      <p:bldP spid="109" grpId="3" animBg="1"/>
      <p:bldP spid="11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>
            <a:extLst>
              <a:ext uri="{FF2B5EF4-FFF2-40B4-BE49-F238E27FC236}">
                <a16:creationId xmlns:a16="http://schemas.microsoft.com/office/drawing/2014/main" id="{1620563D-E521-4DCE-9764-E8986F407B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907" y="594756"/>
            <a:ext cx="4402373" cy="691902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45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softEdge rad="266700"/>
          </a:effectLst>
        </p:spPr>
      </p:pic>
      <p:sp>
        <p:nvSpPr>
          <p:cNvPr id="26" name="Title 1">
            <a:extLst>
              <a:ext uri="{FF2B5EF4-FFF2-40B4-BE49-F238E27FC236}">
                <a16:creationId xmlns:a16="http://schemas.microsoft.com/office/drawing/2014/main" id="{2E89635E-5AE0-4EF2-95D2-233D285F3F61}"/>
              </a:ext>
            </a:extLst>
          </p:cNvPr>
          <p:cNvSpPr txBox="1">
            <a:spLocks/>
          </p:cNvSpPr>
          <p:nvPr/>
        </p:nvSpPr>
        <p:spPr>
          <a:xfrm>
            <a:off x="1192837" y="150077"/>
            <a:ext cx="6621349" cy="96762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4100" dirty="0">
                <a:solidFill>
                  <a:schemeClr val="bg1"/>
                </a:solidFill>
                <a:latin typeface="Arial Rounded MT Bold" panose="020F0704030504030204" pitchFamily="34" charset="0"/>
                <a:cs typeface="Times New Roman" panose="02020603050405020304" pitchFamily="18" charset="0"/>
              </a:rPr>
              <a:t>Algorithm Logic</a:t>
            </a:r>
            <a:endParaRPr lang="zh-CN" altLang="en-US" sz="4100" dirty="0">
              <a:solidFill>
                <a:schemeClr val="bg1"/>
              </a:solidFill>
              <a:latin typeface="Arial Rounded MT Bold" panose="020F07040305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7" name="流程图: 接点 26">
            <a:extLst>
              <a:ext uri="{FF2B5EF4-FFF2-40B4-BE49-F238E27FC236}">
                <a16:creationId xmlns:a16="http://schemas.microsoft.com/office/drawing/2014/main" id="{731CDA33-536F-4310-A49D-AC87E31C087C}"/>
              </a:ext>
            </a:extLst>
          </p:cNvPr>
          <p:cNvSpPr/>
          <p:nvPr/>
        </p:nvSpPr>
        <p:spPr>
          <a:xfrm>
            <a:off x="653974" y="626505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加号 27">
            <a:extLst>
              <a:ext uri="{FF2B5EF4-FFF2-40B4-BE49-F238E27FC236}">
                <a16:creationId xmlns:a16="http://schemas.microsoft.com/office/drawing/2014/main" id="{B6072EA9-1177-47F7-86E6-EB5E2E355BB7}"/>
              </a:ext>
            </a:extLst>
          </p:cNvPr>
          <p:cNvSpPr/>
          <p:nvPr/>
        </p:nvSpPr>
        <p:spPr>
          <a:xfrm>
            <a:off x="653974" y="626505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流程图: 接点 28">
            <a:extLst>
              <a:ext uri="{FF2B5EF4-FFF2-40B4-BE49-F238E27FC236}">
                <a16:creationId xmlns:a16="http://schemas.microsoft.com/office/drawing/2014/main" id="{289C5C30-10D5-427A-8FDE-D24E5180D492}"/>
              </a:ext>
            </a:extLst>
          </p:cNvPr>
          <p:cNvSpPr/>
          <p:nvPr/>
        </p:nvSpPr>
        <p:spPr>
          <a:xfrm>
            <a:off x="653974" y="633888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加号 29">
            <a:extLst>
              <a:ext uri="{FF2B5EF4-FFF2-40B4-BE49-F238E27FC236}">
                <a16:creationId xmlns:a16="http://schemas.microsoft.com/office/drawing/2014/main" id="{EAAF65B3-BEB0-4A8E-A0CF-097B98C747CE}"/>
              </a:ext>
            </a:extLst>
          </p:cNvPr>
          <p:cNvSpPr/>
          <p:nvPr/>
        </p:nvSpPr>
        <p:spPr>
          <a:xfrm>
            <a:off x="653974" y="633888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流程图: 接点 30">
            <a:extLst>
              <a:ext uri="{FF2B5EF4-FFF2-40B4-BE49-F238E27FC236}">
                <a16:creationId xmlns:a16="http://schemas.microsoft.com/office/drawing/2014/main" id="{BB82EAFF-B58D-4047-A92E-8A64EE551575}"/>
              </a:ext>
            </a:extLst>
          </p:cNvPr>
          <p:cNvSpPr/>
          <p:nvPr/>
        </p:nvSpPr>
        <p:spPr>
          <a:xfrm>
            <a:off x="653974" y="615431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加号 31">
            <a:extLst>
              <a:ext uri="{FF2B5EF4-FFF2-40B4-BE49-F238E27FC236}">
                <a16:creationId xmlns:a16="http://schemas.microsoft.com/office/drawing/2014/main" id="{262DF8E6-FF0E-4708-A636-8ED48480E4DE}"/>
              </a:ext>
            </a:extLst>
          </p:cNvPr>
          <p:cNvSpPr/>
          <p:nvPr/>
        </p:nvSpPr>
        <p:spPr>
          <a:xfrm>
            <a:off x="653974" y="615431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流程图: 接点 32">
            <a:extLst>
              <a:ext uri="{FF2B5EF4-FFF2-40B4-BE49-F238E27FC236}">
                <a16:creationId xmlns:a16="http://schemas.microsoft.com/office/drawing/2014/main" id="{0715A216-86E6-47EE-BBFB-04855841B265}"/>
              </a:ext>
            </a:extLst>
          </p:cNvPr>
          <p:cNvSpPr/>
          <p:nvPr/>
        </p:nvSpPr>
        <p:spPr>
          <a:xfrm>
            <a:off x="653974" y="622814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加号 33">
            <a:extLst>
              <a:ext uri="{FF2B5EF4-FFF2-40B4-BE49-F238E27FC236}">
                <a16:creationId xmlns:a16="http://schemas.microsoft.com/office/drawing/2014/main" id="{F8285CF4-3A83-4B41-9437-66755E0B1380}"/>
              </a:ext>
            </a:extLst>
          </p:cNvPr>
          <p:cNvSpPr/>
          <p:nvPr/>
        </p:nvSpPr>
        <p:spPr>
          <a:xfrm>
            <a:off x="653974" y="622814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8" name="图片 37">
            <a:extLst>
              <a:ext uri="{FF2B5EF4-FFF2-40B4-BE49-F238E27FC236}">
                <a16:creationId xmlns:a16="http://schemas.microsoft.com/office/drawing/2014/main" id="{31857E09-6DD0-4052-8F3A-7B0E2AA725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961" t="23696" r="52479" b="22366"/>
          <a:stretch/>
        </p:blipFill>
        <p:spPr>
          <a:xfrm>
            <a:off x="254000" y="6349805"/>
            <a:ext cx="635992" cy="508195"/>
          </a:xfrm>
          <a:prstGeom prst="rect">
            <a:avLst/>
          </a:prstGeom>
        </p:spPr>
      </p:pic>
      <p:pic>
        <p:nvPicPr>
          <p:cNvPr id="39" name="图片 38">
            <a:extLst>
              <a:ext uri="{FF2B5EF4-FFF2-40B4-BE49-F238E27FC236}">
                <a16:creationId xmlns:a16="http://schemas.microsoft.com/office/drawing/2014/main" id="{C0339EA7-2C1D-45A9-93D2-1EA3DD1107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227"/>
          <a:stretch/>
        </p:blipFill>
        <p:spPr>
          <a:xfrm>
            <a:off x="9724184" y="6349805"/>
            <a:ext cx="1209250" cy="515429"/>
          </a:xfrm>
          <a:prstGeom prst="rect">
            <a:avLst/>
          </a:prstGeom>
        </p:spPr>
      </p:pic>
      <p:pic>
        <p:nvPicPr>
          <p:cNvPr id="40" name="图片 39">
            <a:extLst>
              <a:ext uri="{FF2B5EF4-FFF2-40B4-BE49-F238E27FC236}">
                <a16:creationId xmlns:a16="http://schemas.microsoft.com/office/drawing/2014/main" id="{E0E89841-18CB-4FC2-8807-56383A31FF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28341"/>
          <a:stretch/>
        </p:blipFill>
        <p:spPr>
          <a:xfrm>
            <a:off x="889992" y="6349806"/>
            <a:ext cx="8834193" cy="508194"/>
          </a:xfrm>
          <a:prstGeom prst="rect">
            <a:avLst/>
          </a:prstGeom>
        </p:spPr>
      </p:pic>
      <p:pic>
        <p:nvPicPr>
          <p:cNvPr id="41" name="图片 40">
            <a:extLst>
              <a:ext uri="{FF2B5EF4-FFF2-40B4-BE49-F238E27FC236}">
                <a16:creationId xmlns:a16="http://schemas.microsoft.com/office/drawing/2014/main" id="{AE87F108-3B3F-4251-B8C7-D6124664C64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38106"/>
          <a:stretch/>
        </p:blipFill>
        <p:spPr>
          <a:xfrm>
            <a:off x="10933434" y="6349805"/>
            <a:ext cx="1455706" cy="516473"/>
          </a:xfrm>
          <a:prstGeom prst="rect">
            <a:avLst/>
          </a:prstGeom>
        </p:spPr>
      </p:pic>
      <p:pic>
        <p:nvPicPr>
          <p:cNvPr id="43" name="图片 42">
            <a:extLst>
              <a:ext uri="{FF2B5EF4-FFF2-40B4-BE49-F238E27FC236}">
                <a16:creationId xmlns:a16="http://schemas.microsoft.com/office/drawing/2014/main" id="{CA0C61DC-E848-4252-BF6E-9FDEDE3426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38106"/>
          <a:stretch/>
        </p:blipFill>
        <p:spPr>
          <a:xfrm>
            <a:off x="-1" y="6349806"/>
            <a:ext cx="254001" cy="508194"/>
          </a:xfrm>
          <a:prstGeom prst="rect">
            <a:avLst/>
          </a:prstGeom>
        </p:spPr>
      </p:pic>
      <p:sp>
        <p:nvSpPr>
          <p:cNvPr id="53" name="矩形 52">
            <a:extLst>
              <a:ext uri="{FF2B5EF4-FFF2-40B4-BE49-F238E27FC236}">
                <a16:creationId xmlns:a16="http://schemas.microsoft.com/office/drawing/2014/main" id="{22DA60A6-75C3-48F0-AC17-FFC9038D25FA}"/>
              </a:ext>
            </a:extLst>
          </p:cNvPr>
          <p:cNvSpPr/>
          <p:nvPr/>
        </p:nvSpPr>
        <p:spPr>
          <a:xfrm>
            <a:off x="0" y="1231697"/>
            <a:ext cx="12192000" cy="791634"/>
          </a:xfrm>
          <a:prstGeom prst="rect">
            <a:avLst/>
          </a:prstGeom>
          <a:solidFill>
            <a:schemeClr val="tx1">
              <a:lumMod val="85000"/>
              <a:lumOff val="15000"/>
              <a:alpha val="20000"/>
            </a:schemeClr>
          </a:solidFill>
          <a:ln>
            <a:noFill/>
          </a:ln>
          <a:effectLst>
            <a:outerShdw blurRad="203200" dist="88900" dir="8100000" sx="102000" sy="102000" algn="ctr" rotWithShape="0">
              <a:schemeClr val="tx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9" name="标题 1">
            <a:extLst>
              <a:ext uri="{FF2B5EF4-FFF2-40B4-BE49-F238E27FC236}">
                <a16:creationId xmlns:a16="http://schemas.microsoft.com/office/drawing/2014/main" id="{F74D0E07-DE77-4D67-A004-3F86F47FD702}"/>
              </a:ext>
            </a:extLst>
          </p:cNvPr>
          <p:cNvSpPr txBox="1">
            <a:spLocks/>
          </p:cNvSpPr>
          <p:nvPr/>
        </p:nvSpPr>
        <p:spPr>
          <a:xfrm>
            <a:off x="334517" y="1132105"/>
            <a:ext cx="6412070" cy="7916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100" b="1" i="1" dirty="0">
                <a:solidFill>
                  <a:schemeClr val="bg1"/>
                </a:solidFill>
                <a:latin typeface="Times New Roman" panose="02020603050405020304" pitchFamily="18" charset="0"/>
                <a:ea typeface="Yu Gothic UI" panose="020B0500000000000000" pitchFamily="34" charset="-128"/>
                <a:cs typeface="Times New Roman" panose="02020603050405020304" pitchFamily="18" charset="0"/>
              </a:rPr>
              <a:t>- Solution: Tensor Multiplication</a:t>
            </a:r>
          </a:p>
        </p:txBody>
      </p:sp>
      <p:sp>
        <p:nvSpPr>
          <p:cNvPr id="36" name="平行四边形 35">
            <a:extLst>
              <a:ext uri="{FF2B5EF4-FFF2-40B4-BE49-F238E27FC236}">
                <a16:creationId xmlns:a16="http://schemas.microsoft.com/office/drawing/2014/main" id="{FB5A4203-217E-4A7C-8D2E-9D3883A4983E}"/>
              </a:ext>
            </a:extLst>
          </p:cNvPr>
          <p:cNvSpPr/>
          <p:nvPr/>
        </p:nvSpPr>
        <p:spPr>
          <a:xfrm rot="10800000" flipH="1">
            <a:off x="3803433" y="4467494"/>
            <a:ext cx="1038513" cy="714845"/>
          </a:xfrm>
          <a:prstGeom prst="parallelogram">
            <a:avLst>
              <a:gd name="adj" fmla="val 84368"/>
            </a:avLst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37" name="平行四边形 36">
            <a:extLst>
              <a:ext uri="{FF2B5EF4-FFF2-40B4-BE49-F238E27FC236}">
                <a16:creationId xmlns:a16="http://schemas.microsoft.com/office/drawing/2014/main" id="{3FC4A673-B087-403C-BAEC-0C71828B3072}"/>
              </a:ext>
            </a:extLst>
          </p:cNvPr>
          <p:cNvSpPr/>
          <p:nvPr/>
        </p:nvSpPr>
        <p:spPr>
          <a:xfrm rot="3041710">
            <a:off x="5659300" y="4913468"/>
            <a:ext cx="1324864" cy="1215287"/>
          </a:xfrm>
          <a:prstGeom prst="parallelogram">
            <a:avLst>
              <a:gd name="adj" fmla="val 81930"/>
            </a:avLst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50" name="平行四边形 49">
            <a:extLst>
              <a:ext uri="{FF2B5EF4-FFF2-40B4-BE49-F238E27FC236}">
                <a16:creationId xmlns:a16="http://schemas.microsoft.com/office/drawing/2014/main" id="{3031F2DA-2968-4777-BAD1-699906817D31}"/>
              </a:ext>
            </a:extLst>
          </p:cNvPr>
          <p:cNvSpPr/>
          <p:nvPr/>
        </p:nvSpPr>
        <p:spPr>
          <a:xfrm flipH="1">
            <a:off x="4768010" y="4536766"/>
            <a:ext cx="2051863" cy="617258"/>
          </a:xfrm>
          <a:prstGeom prst="parallelogram">
            <a:avLst>
              <a:gd name="adj" fmla="val 95667"/>
            </a:avLst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51" name="平行四边形 50">
            <a:extLst>
              <a:ext uri="{FF2B5EF4-FFF2-40B4-BE49-F238E27FC236}">
                <a16:creationId xmlns:a16="http://schemas.microsoft.com/office/drawing/2014/main" id="{82BFB950-8E55-439F-B70F-ED47F5707635}"/>
              </a:ext>
            </a:extLst>
          </p:cNvPr>
          <p:cNvSpPr/>
          <p:nvPr/>
        </p:nvSpPr>
        <p:spPr>
          <a:xfrm flipH="1">
            <a:off x="4768010" y="4115663"/>
            <a:ext cx="2051863" cy="617258"/>
          </a:xfrm>
          <a:prstGeom prst="parallelogram">
            <a:avLst>
              <a:gd name="adj" fmla="val 95667"/>
            </a:avLst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55" name="平行四边形 54">
            <a:extLst>
              <a:ext uri="{FF2B5EF4-FFF2-40B4-BE49-F238E27FC236}">
                <a16:creationId xmlns:a16="http://schemas.microsoft.com/office/drawing/2014/main" id="{E8B94135-C9B9-455E-8F64-B4BBFCC55E35}"/>
              </a:ext>
            </a:extLst>
          </p:cNvPr>
          <p:cNvSpPr/>
          <p:nvPr/>
        </p:nvSpPr>
        <p:spPr>
          <a:xfrm flipH="1">
            <a:off x="4768010" y="3730845"/>
            <a:ext cx="2051863" cy="617258"/>
          </a:xfrm>
          <a:prstGeom prst="parallelogram">
            <a:avLst>
              <a:gd name="adj" fmla="val 95667"/>
            </a:avLst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D9B7B20D-B39A-4913-86BA-51AFB2ED9453}"/>
              </a:ext>
            </a:extLst>
          </p:cNvPr>
          <p:cNvGrpSpPr/>
          <p:nvPr/>
        </p:nvGrpSpPr>
        <p:grpSpPr>
          <a:xfrm>
            <a:off x="2502256" y="2114533"/>
            <a:ext cx="536028" cy="1674446"/>
            <a:chOff x="7556938" y="1962418"/>
            <a:chExt cx="686243" cy="2114190"/>
          </a:xfrm>
          <a:solidFill>
            <a:srgbClr val="FFD966"/>
          </a:solidFill>
        </p:grpSpPr>
        <p:sp>
          <p:nvSpPr>
            <p:cNvPr id="57" name="矩形 56">
              <a:extLst>
                <a:ext uri="{FF2B5EF4-FFF2-40B4-BE49-F238E27FC236}">
                  <a16:creationId xmlns:a16="http://schemas.microsoft.com/office/drawing/2014/main" id="{095459C5-439A-446D-9566-1FABE319BF04}"/>
                </a:ext>
              </a:extLst>
            </p:cNvPr>
            <p:cNvSpPr/>
            <p:nvPr/>
          </p:nvSpPr>
          <p:spPr>
            <a:xfrm>
              <a:off x="7556938" y="1962418"/>
              <a:ext cx="683173" cy="70473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58" name="矩形 57">
              <a:extLst>
                <a:ext uri="{FF2B5EF4-FFF2-40B4-BE49-F238E27FC236}">
                  <a16:creationId xmlns:a16="http://schemas.microsoft.com/office/drawing/2014/main" id="{93D3741C-70AD-4644-8C22-3D39679556C8}"/>
                </a:ext>
              </a:extLst>
            </p:cNvPr>
            <p:cNvSpPr/>
            <p:nvPr/>
          </p:nvSpPr>
          <p:spPr>
            <a:xfrm>
              <a:off x="7556938" y="2667148"/>
              <a:ext cx="683173" cy="70473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59" name="矩形 58">
              <a:extLst>
                <a:ext uri="{FF2B5EF4-FFF2-40B4-BE49-F238E27FC236}">
                  <a16:creationId xmlns:a16="http://schemas.microsoft.com/office/drawing/2014/main" id="{2F50B04B-F135-4C1E-AD9C-0255284D0D35}"/>
                </a:ext>
              </a:extLst>
            </p:cNvPr>
            <p:cNvSpPr/>
            <p:nvPr/>
          </p:nvSpPr>
          <p:spPr>
            <a:xfrm>
              <a:off x="7556938" y="3371878"/>
              <a:ext cx="686243" cy="70473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60" name="组合 59">
            <a:extLst>
              <a:ext uri="{FF2B5EF4-FFF2-40B4-BE49-F238E27FC236}">
                <a16:creationId xmlns:a16="http://schemas.microsoft.com/office/drawing/2014/main" id="{CF50AC98-F6E1-482C-9173-CAE322098314}"/>
              </a:ext>
            </a:extLst>
          </p:cNvPr>
          <p:cNvGrpSpPr/>
          <p:nvPr/>
        </p:nvGrpSpPr>
        <p:grpSpPr>
          <a:xfrm>
            <a:off x="2504953" y="3971681"/>
            <a:ext cx="536028" cy="1674446"/>
            <a:chOff x="7556938" y="1962418"/>
            <a:chExt cx="686243" cy="2114190"/>
          </a:xfrm>
          <a:solidFill>
            <a:srgbClr val="A9D18E"/>
          </a:solidFill>
        </p:grpSpPr>
        <p:sp>
          <p:nvSpPr>
            <p:cNvPr id="61" name="矩形 60">
              <a:extLst>
                <a:ext uri="{FF2B5EF4-FFF2-40B4-BE49-F238E27FC236}">
                  <a16:creationId xmlns:a16="http://schemas.microsoft.com/office/drawing/2014/main" id="{C4203461-ED61-4F49-9991-C77708F9E245}"/>
                </a:ext>
              </a:extLst>
            </p:cNvPr>
            <p:cNvSpPr/>
            <p:nvPr/>
          </p:nvSpPr>
          <p:spPr>
            <a:xfrm>
              <a:off x="7556938" y="1962418"/>
              <a:ext cx="683173" cy="70473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62" name="矩形 61">
              <a:extLst>
                <a:ext uri="{FF2B5EF4-FFF2-40B4-BE49-F238E27FC236}">
                  <a16:creationId xmlns:a16="http://schemas.microsoft.com/office/drawing/2014/main" id="{94AF8DEF-01A8-467E-9120-8044768B0EFB}"/>
                </a:ext>
              </a:extLst>
            </p:cNvPr>
            <p:cNvSpPr/>
            <p:nvPr/>
          </p:nvSpPr>
          <p:spPr>
            <a:xfrm>
              <a:off x="7556938" y="2667148"/>
              <a:ext cx="683173" cy="70473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28273185-6FD8-4338-BC95-8D8742922802}"/>
                </a:ext>
              </a:extLst>
            </p:cNvPr>
            <p:cNvSpPr/>
            <p:nvPr/>
          </p:nvSpPr>
          <p:spPr>
            <a:xfrm>
              <a:off x="7556938" y="3371878"/>
              <a:ext cx="686243" cy="70473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64" name="组合 63">
            <a:extLst>
              <a:ext uri="{FF2B5EF4-FFF2-40B4-BE49-F238E27FC236}">
                <a16:creationId xmlns:a16="http://schemas.microsoft.com/office/drawing/2014/main" id="{78BE7B20-0C44-4873-827D-D4BBAA518F29}"/>
              </a:ext>
            </a:extLst>
          </p:cNvPr>
          <p:cNvGrpSpPr/>
          <p:nvPr/>
        </p:nvGrpSpPr>
        <p:grpSpPr>
          <a:xfrm>
            <a:off x="9397728" y="2983484"/>
            <a:ext cx="536028" cy="1674446"/>
            <a:chOff x="7556938" y="1962418"/>
            <a:chExt cx="686243" cy="2114190"/>
          </a:xfrm>
        </p:grpSpPr>
        <p:sp>
          <p:nvSpPr>
            <p:cNvPr id="65" name="矩形 64">
              <a:extLst>
                <a:ext uri="{FF2B5EF4-FFF2-40B4-BE49-F238E27FC236}">
                  <a16:creationId xmlns:a16="http://schemas.microsoft.com/office/drawing/2014/main" id="{0073CB88-4C1E-4A9A-AC8B-B1F0CC33221E}"/>
                </a:ext>
              </a:extLst>
            </p:cNvPr>
            <p:cNvSpPr/>
            <p:nvPr/>
          </p:nvSpPr>
          <p:spPr>
            <a:xfrm>
              <a:off x="7556938" y="1962418"/>
              <a:ext cx="683173" cy="704730"/>
            </a:xfrm>
            <a:prstGeom prst="rect">
              <a:avLst/>
            </a:prstGeom>
            <a:solidFill>
              <a:srgbClr val="46C2B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66" name="矩形 65">
              <a:extLst>
                <a:ext uri="{FF2B5EF4-FFF2-40B4-BE49-F238E27FC236}">
                  <a16:creationId xmlns:a16="http://schemas.microsoft.com/office/drawing/2014/main" id="{7608FC7D-D681-40C5-B0E6-9F7DA3750815}"/>
                </a:ext>
              </a:extLst>
            </p:cNvPr>
            <p:cNvSpPr/>
            <p:nvPr/>
          </p:nvSpPr>
          <p:spPr>
            <a:xfrm>
              <a:off x="7556938" y="2667148"/>
              <a:ext cx="683173" cy="704730"/>
            </a:xfrm>
            <a:prstGeom prst="rect">
              <a:avLst/>
            </a:prstGeom>
            <a:solidFill>
              <a:srgbClr val="46C2B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67" name="矩形 66">
              <a:extLst>
                <a:ext uri="{FF2B5EF4-FFF2-40B4-BE49-F238E27FC236}">
                  <a16:creationId xmlns:a16="http://schemas.microsoft.com/office/drawing/2014/main" id="{5AFFA1F0-AFBD-49DB-A84E-8C25F14F7910}"/>
                </a:ext>
              </a:extLst>
            </p:cNvPr>
            <p:cNvSpPr/>
            <p:nvPr/>
          </p:nvSpPr>
          <p:spPr>
            <a:xfrm>
              <a:off x="7556938" y="3371878"/>
              <a:ext cx="686243" cy="704730"/>
            </a:xfrm>
            <a:prstGeom prst="rect">
              <a:avLst/>
            </a:prstGeom>
            <a:solidFill>
              <a:srgbClr val="46C2B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68" name="平行四边形 67">
            <a:extLst>
              <a:ext uri="{FF2B5EF4-FFF2-40B4-BE49-F238E27FC236}">
                <a16:creationId xmlns:a16="http://schemas.microsoft.com/office/drawing/2014/main" id="{11919775-2451-4038-AA51-A332C627E29D}"/>
              </a:ext>
            </a:extLst>
          </p:cNvPr>
          <p:cNvSpPr/>
          <p:nvPr/>
        </p:nvSpPr>
        <p:spPr>
          <a:xfrm rot="10800000" flipH="1">
            <a:off x="3468760" y="2387132"/>
            <a:ext cx="898565" cy="586008"/>
          </a:xfrm>
          <a:prstGeom prst="parallelogram">
            <a:avLst>
              <a:gd name="adj" fmla="val 84368"/>
            </a:avLst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69" name="平行四边形 68">
            <a:extLst>
              <a:ext uri="{FF2B5EF4-FFF2-40B4-BE49-F238E27FC236}">
                <a16:creationId xmlns:a16="http://schemas.microsoft.com/office/drawing/2014/main" id="{8C9241CB-BADE-424F-95C6-8213E23F1451}"/>
              </a:ext>
            </a:extLst>
          </p:cNvPr>
          <p:cNvSpPr/>
          <p:nvPr/>
        </p:nvSpPr>
        <p:spPr>
          <a:xfrm rot="10800000" flipH="1">
            <a:off x="3959844" y="2967103"/>
            <a:ext cx="898565" cy="586008"/>
          </a:xfrm>
          <a:prstGeom prst="parallelogram">
            <a:avLst>
              <a:gd name="adj" fmla="val 84368"/>
            </a:avLst>
          </a:prstGeom>
          <a:solidFill>
            <a:srgbClr val="A9D18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FFFFFF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0" name="文本框 69">
                <a:extLst>
                  <a:ext uri="{FF2B5EF4-FFF2-40B4-BE49-F238E27FC236}">
                    <a16:creationId xmlns:a16="http://schemas.microsoft.com/office/drawing/2014/main" id="{F76C2302-B8C8-4678-A1AD-B0E60E9A3F34}"/>
                  </a:ext>
                </a:extLst>
              </p:cNvPr>
              <p:cNvSpPr txBox="1"/>
              <p:nvPr/>
            </p:nvSpPr>
            <p:spPr>
              <a:xfrm>
                <a:off x="2737228" y="5813212"/>
                <a:ext cx="6717545" cy="44929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800" i="1" smtClean="0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800" b="0" i="1" smtClean="0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altLang="zh-CN" sz="2800" b="0" i="1" smtClean="0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sz="2800" b="0" i="1" smtClean="0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zh-CN" sz="2800" b="0" i="1" smtClean="0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800" b="0" i="1" smtClean="0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2800" b="0" i="1" smtClean="0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𝑎𝑐𝑐</m:t>
                        </m:r>
                      </m:sub>
                    </m:sSub>
                    <m:sSup>
                      <m:sSupPr>
                        <m:ctrlPr>
                          <a:rPr lang="en-US" altLang="zh-CN" sz="2800" b="0" i="1" smtClean="0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zh-CN" altLang="en-US" sz="2800" b="0" i="1" smtClean="0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𝒯</m:t>
                        </m:r>
                      </m:e>
                      <m:sup>
                        <m:r>
                          <a:rPr lang="en-US" altLang="zh-CN" sz="2800" b="0" i="1" smtClean="0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[1:</m:t>
                        </m:r>
                        <m:r>
                          <a:rPr lang="en-US" altLang="zh-CN" sz="2800" b="0" i="1" smtClean="0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altLang="zh-CN" sz="2800" b="0" i="1" smtClean="0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]</m:t>
                        </m:r>
                      </m:sup>
                    </m:sSup>
                  </m:oMath>
                </a14:m>
                <a:r>
                  <a:rPr lang="en-US" altLang="zh-CN" sz="2800" b="0" dirty="0">
                    <a:solidFill>
                      <a:srgbClr val="FFFFFF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800" b="0" i="1" smtClean="0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800" b="0" i="1" smtClean="0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2800" b="0" i="1" smtClean="0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h𝑢𝑚</m:t>
                        </m:r>
                      </m:sub>
                    </m:sSub>
                  </m:oMath>
                </a14:m>
                <a:r>
                  <a:rPr lang="zh-CN" altLang="en-US" sz="2800" dirty="0">
                    <a:solidFill>
                      <a:srgbClr val="FFFFFF"/>
                    </a:solidFill>
                  </a:rPr>
                  <a:t> </a:t>
                </a:r>
                <a:r>
                  <a:rPr lang="en-US" altLang="zh-CN" sz="2800" dirty="0">
                    <a:solidFill>
                      <a:srgbClr val="FFFFFF"/>
                    </a:solidFill>
                  </a:rPr>
                  <a:t>+ [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800" b="0" i="1" smtClean="0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800" b="0" i="1" smtClean="0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2800" b="0" i="1" smtClean="0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𝑎𝑐𝑐</m:t>
                        </m:r>
                      </m:sub>
                    </m:sSub>
                  </m:oMath>
                </a14:m>
                <a:r>
                  <a:rPr lang="en-US" altLang="zh-CN" sz="2800" dirty="0">
                    <a:solidFill>
                      <a:srgbClr val="FFFFFF"/>
                    </a:solidFill>
                  </a:rPr>
                  <a:t> ||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800" b="0" i="1" smtClean="0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800" b="0" i="1" smtClean="0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2800" b="0" i="1" smtClean="0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h𝑢𝑚</m:t>
                        </m:r>
                      </m:sub>
                    </m:sSub>
                    <m:r>
                      <a:rPr lang="en-US" altLang="zh-CN" sz="2800" b="0" i="1" smtClean="0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]</m:t>
                    </m:r>
                    <m:r>
                      <a:rPr lang="zh-CN" altLang="en-US" sz="2800" b="0" i="1" smtClean="0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𝒲</m:t>
                    </m:r>
                    <m:r>
                      <a:rPr lang="en-US" altLang="zh-CN" sz="2800" b="0" i="0" smtClean="0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lang="en-US" altLang="zh-CN" sz="2800" b="0" i="0" smtClean="0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b</m:t>
                    </m:r>
                  </m:oMath>
                </a14:m>
                <a:r>
                  <a:rPr lang="en-US" altLang="zh-CN" sz="2800" dirty="0">
                    <a:solidFill>
                      <a:srgbClr val="FFFFFF"/>
                    </a:solidFill>
                  </a:rPr>
                  <a:t> </a:t>
                </a:r>
                <a:endParaRPr lang="zh-CN" altLang="en-US" sz="2800" dirty="0">
                  <a:solidFill>
                    <a:srgbClr val="FFFFFF"/>
                  </a:solidFill>
                </a:endParaRPr>
              </a:p>
            </p:txBody>
          </p:sp>
        </mc:Choice>
        <mc:Fallback xmlns="">
          <p:sp>
            <p:nvSpPr>
              <p:cNvPr id="70" name="文本框 69">
                <a:extLst>
                  <a:ext uri="{FF2B5EF4-FFF2-40B4-BE49-F238E27FC236}">
                    <a16:creationId xmlns:a16="http://schemas.microsoft.com/office/drawing/2014/main" id="{F76C2302-B8C8-4678-A1AD-B0E60E9A3F3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37228" y="5813212"/>
                <a:ext cx="6717545" cy="449290"/>
              </a:xfrm>
              <a:prstGeom prst="rect">
                <a:avLst/>
              </a:prstGeom>
              <a:blipFill>
                <a:blip r:embed="rId4"/>
                <a:stretch>
                  <a:fillRect t="-20548" b="-4794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1" name="矩形 70">
                <a:extLst>
                  <a:ext uri="{FF2B5EF4-FFF2-40B4-BE49-F238E27FC236}">
                    <a16:creationId xmlns:a16="http://schemas.microsoft.com/office/drawing/2014/main" id="{148D300D-2D33-49D4-9912-E8B1DDAB92B6}"/>
                  </a:ext>
                </a:extLst>
              </p:cNvPr>
              <p:cNvSpPr/>
              <p:nvPr/>
            </p:nvSpPr>
            <p:spPr>
              <a:xfrm>
                <a:off x="1152343" y="3059684"/>
                <a:ext cx="1131784" cy="6463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3600" i="1" smtClean="0">
                              <a:solidFill>
                                <a:srgbClr val="FFFFF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3600" i="1">
                              <a:solidFill>
                                <a:srgbClr val="FFFFFF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CN" sz="3600" i="1">
                              <a:solidFill>
                                <a:srgbClr val="FFFFFF"/>
                              </a:solidFill>
                              <a:latin typeface="Cambria Math" panose="02040503050406030204" pitchFamily="18" charset="0"/>
                            </a:rPr>
                            <m:t>𝑎𝑐𝑐</m:t>
                          </m:r>
                        </m:sub>
                      </m:sSub>
                    </m:oMath>
                  </m:oMathPara>
                </a14:m>
                <a:endParaRPr lang="zh-CN" altLang="en-US" sz="3600" dirty="0">
                  <a:solidFill>
                    <a:srgbClr val="FFFFFF"/>
                  </a:solidFill>
                </a:endParaRPr>
              </a:p>
            </p:txBody>
          </p:sp>
        </mc:Choice>
        <mc:Fallback xmlns="">
          <p:sp>
            <p:nvSpPr>
              <p:cNvPr id="71" name="矩形 70">
                <a:extLst>
                  <a:ext uri="{FF2B5EF4-FFF2-40B4-BE49-F238E27FC236}">
                    <a16:creationId xmlns:a16="http://schemas.microsoft.com/office/drawing/2014/main" id="{148D300D-2D33-49D4-9912-E8B1DDAB92B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2343" y="3059684"/>
                <a:ext cx="1131784" cy="64633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2" name="矩形 71">
                <a:extLst>
                  <a:ext uri="{FF2B5EF4-FFF2-40B4-BE49-F238E27FC236}">
                    <a16:creationId xmlns:a16="http://schemas.microsoft.com/office/drawing/2014/main" id="{C521B923-F6AC-4119-AB22-2955A3416A15}"/>
                  </a:ext>
                </a:extLst>
              </p:cNvPr>
              <p:cNvSpPr/>
              <p:nvPr/>
            </p:nvSpPr>
            <p:spPr>
              <a:xfrm>
                <a:off x="1152343" y="4815311"/>
                <a:ext cx="1258293" cy="63357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3600" i="1" smtClean="0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36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36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h𝑢𝑚</m:t>
                        </m:r>
                      </m:sub>
                    </m:sSub>
                  </m:oMath>
                </a14:m>
                <a:r>
                  <a:rPr lang="zh-CN" altLang="en-US" dirty="0">
                    <a:solidFill>
                      <a:srgbClr val="FFFFFF"/>
                    </a:solidFill>
                  </a:rPr>
                  <a:t> </a:t>
                </a:r>
              </a:p>
            </p:txBody>
          </p:sp>
        </mc:Choice>
        <mc:Fallback xmlns="">
          <p:sp>
            <p:nvSpPr>
              <p:cNvPr id="72" name="矩形 71">
                <a:extLst>
                  <a:ext uri="{FF2B5EF4-FFF2-40B4-BE49-F238E27FC236}">
                    <a16:creationId xmlns:a16="http://schemas.microsoft.com/office/drawing/2014/main" id="{C521B923-F6AC-4119-AB22-2955A3416A1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2343" y="4815311"/>
                <a:ext cx="1258293" cy="633571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3" name="矩形 72">
                <a:extLst>
                  <a:ext uri="{FF2B5EF4-FFF2-40B4-BE49-F238E27FC236}">
                    <a16:creationId xmlns:a16="http://schemas.microsoft.com/office/drawing/2014/main" id="{B623E4DF-046A-48C0-B3C1-9304FAF6F0E1}"/>
                  </a:ext>
                </a:extLst>
              </p:cNvPr>
              <p:cNvSpPr/>
              <p:nvPr/>
            </p:nvSpPr>
            <p:spPr>
              <a:xfrm>
                <a:off x="7023465" y="4771959"/>
                <a:ext cx="1380186" cy="6701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sz="3600" i="1" smtClean="0">
                              <a:solidFill>
                                <a:srgbClr val="FFFFF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zh-CN" altLang="en-US" sz="3600" i="1">
                              <a:solidFill>
                                <a:srgbClr val="FFFFFF"/>
                              </a:solidFill>
                              <a:latin typeface="Cambria Math" panose="02040503050406030204" pitchFamily="18" charset="0"/>
                            </a:rPr>
                            <m:t>𝒯</m:t>
                          </m:r>
                        </m:e>
                        <m:sup>
                          <m:r>
                            <a:rPr lang="en-US" altLang="zh-CN" sz="3600" i="1">
                              <a:solidFill>
                                <a:srgbClr val="FFFFFF"/>
                              </a:solidFill>
                              <a:latin typeface="Cambria Math" panose="02040503050406030204" pitchFamily="18" charset="0"/>
                            </a:rPr>
                            <m:t>[1:</m:t>
                          </m:r>
                          <m:r>
                            <a:rPr lang="en-US" altLang="zh-CN" sz="3600" i="1">
                              <a:solidFill>
                                <a:srgbClr val="FFFFFF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altLang="zh-CN" sz="3600" i="1">
                              <a:solidFill>
                                <a:srgbClr val="FFFFFF"/>
                              </a:solidFill>
                              <a:latin typeface="Cambria Math" panose="02040503050406030204" pitchFamily="18" charset="0"/>
                            </a:rPr>
                            <m:t>]</m:t>
                          </m:r>
                        </m:sup>
                      </m:sSup>
                    </m:oMath>
                  </m:oMathPara>
                </a14:m>
                <a:endParaRPr lang="zh-CN" altLang="en-US" sz="3600" i="1" dirty="0">
                  <a:solidFill>
                    <a:srgbClr val="FFFFFF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73" name="矩形 72">
                <a:extLst>
                  <a:ext uri="{FF2B5EF4-FFF2-40B4-BE49-F238E27FC236}">
                    <a16:creationId xmlns:a16="http://schemas.microsoft.com/office/drawing/2014/main" id="{B623E4DF-046A-48C0-B3C1-9304FAF6F0E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23465" y="4771959"/>
                <a:ext cx="1380186" cy="67012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4" name="矩形 73">
                <a:extLst>
                  <a:ext uri="{FF2B5EF4-FFF2-40B4-BE49-F238E27FC236}">
                    <a16:creationId xmlns:a16="http://schemas.microsoft.com/office/drawing/2014/main" id="{54CE9707-891F-4D0B-BDFD-9116B02DBC86}"/>
                  </a:ext>
                </a:extLst>
              </p:cNvPr>
              <p:cNvSpPr/>
              <p:nvPr/>
            </p:nvSpPr>
            <p:spPr>
              <a:xfrm>
                <a:off x="6979404" y="1993157"/>
                <a:ext cx="786049" cy="6463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3600" i="1" smtClean="0">
                          <a:solidFill>
                            <a:srgbClr val="FFFFFF"/>
                          </a:solidFill>
                          <a:latin typeface="Cambria Math" panose="02040503050406030204" pitchFamily="18" charset="0"/>
                        </a:rPr>
                        <m:t>𝒲</m:t>
                      </m:r>
                    </m:oMath>
                  </m:oMathPara>
                </a14:m>
                <a:endParaRPr lang="zh-CN" altLang="en-US" sz="3600" i="1" dirty="0">
                  <a:solidFill>
                    <a:srgbClr val="FFFFFF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74" name="矩形 73">
                <a:extLst>
                  <a:ext uri="{FF2B5EF4-FFF2-40B4-BE49-F238E27FC236}">
                    <a16:creationId xmlns:a16="http://schemas.microsoft.com/office/drawing/2014/main" id="{54CE9707-891F-4D0B-BDFD-9116B02DBC8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79404" y="1993157"/>
                <a:ext cx="786049" cy="646331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5" name="平行四边形 74">
            <a:extLst>
              <a:ext uri="{FF2B5EF4-FFF2-40B4-BE49-F238E27FC236}">
                <a16:creationId xmlns:a16="http://schemas.microsoft.com/office/drawing/2014/main" id="{CD4AD043-AF76-471D-A153-B123ADFCD789}"/>
              </a:ext>
            </a:extLst>
          </p:cNvPr>
          <p:cNvSpPr/>
          <p:nvPr/>
        </p:nvSpPr>
        <p:spPr>
          <a:xfrm flipH="1">
            <a:off x="4579273" y="2411453"/>
            <a:ext cx="1809767" cy="410014"/>
          </a:xfrm>
          <a:prstGeom prst="parallelogram">
            <a:avLst>
              <a:gd name="adj" fmla="val 84696"/>
            </a:avLst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76" name="平行四边形 75">
            <a:extLst>
              <a:ext uri="{FF2B5EF4-FFF2-40B4-BE49-F238E27FC236}">
                <a16:creationId xmlns:a16="http://schemas.microsoft.com/office/drawing/2014/main" id="{B45AA4ED-98EB-483B-8FD3-F146D2AF974B}"/>
              </a:ext>
            </a:extLst>
          </p:cNvPr>
          <p:cNvSpPr/>
          <p:nvPr/>
        </p:nvSpPr>
        <p:spPr>
          <a:xfrm flipH="1">
            <a:off x="4921348" y="2817544"/>
            <a:ext cx="1809767" cy="410014"/>
          </a:xfrm>
          <a:prstGeom prst="parallelogram">
            <a:avLst>
              <a:gd name="adj" fmla="val 84696"/>
            </a:avLst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77" name="平行四边形 76">
            <a:extLst>
              <a:ext uri="{FF2B5EF4-FFF2-40B4-BE49-F238E27FC236}">
                <a16:creationId xmlns:a16="http://schemas.microsoft.com/office/drawing/2014/main" id="{804E1F14-F606-409A-9578-737E00636B45}"/>
              </a:ext>
            </a:extLst>
          </p:cNvPr>
          <p:cNvSpPr/>
          <p:nvPr/>
        </p:nvSpPr>
        <p:spPr>
          <a:xfrm flipH="1">
            <a:off x="5267950" y="3224342"/>
            <a:ext cx="1809767" cy="410014"/>
          </a:xfrm>
          <a:prstGeom prst="parallelogram">
            <a:avLst>
              <a:gd name="adj" fmla="val 84696"/>
            </a:avLst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8" name="矩形 77">
                <a:extLst>
                  <a:ext uri="{FF2B5EF4-FFF2-40B4-BE49-F238E27FC236}">
                    <a16:creationId xmlns:a16="http://schemas.microsoft.com/office/drawing/2014/main" id="{86CF57C2-9D33-487E-9C60-A27B16D4389E}"/>
                  </a:ext>
                </a:extLst>
              </p:cNvPr>
              <p:cNvSpPr/>
              <p:nvPr/>
            </p:nvSpPr>
            <p:spPr>
              <a:xfrm>
                <a:off x="9343194" y="2337152"/>
                <a:ext cx="691408" cy="6463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3600" i="1" smtClean="0">
                              <a:solidFill>
                                <a:srgbClr val="FFFFF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3600" i="1">
                              <a:solidFill>
                                <a:srgbClr val="FFFFFF"/>
                              </a:solidFill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altLang="zh-CN" sz="3600" i="1">
                              <a:solidFill>
                                <a:srgbClr val="FFFFFF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zh-CN" altLang="en-US" sz="3600" i="1" dirty="0">
                  <a:solidFill>
                    <a:srgbClr val="FFFFFF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78" name="矩形 77">
                <a:extLst>
                  <a:ext uri="{FF2B5EF4-FFF2-40B4-BE49-F238E27FC236}">
                    <a16:creationId xmlns:a16="http://schemas.microsoft.com/office/drawing/2014/main" id="{86CF57C2-9D33-487E-9C60-A27B16D4389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43194" y="2337152"/>
                <a:ext cx="691408" cy="646331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9" name="右大括号 78">
            <a:extLst>
              <a:ext uri="{FF2B5EF4-FFF2-40B4-BE49-F238E27FC236}">
                <a16:creationId xmlns:a16="http://schemas.microsoft.com/office/drawing/2014/main" id="{F8B5F444-4FCE-46AE-AFD8-A475909F28B2}"/>
              </a:ext>
            </a:extLst>
          </p:cNvPr>
          <p:cNvSpPr/>
          <p:nvPr/>
        </p:nvSpPr>
        <p:spPr>
          <a:xfrm>
            <a:off x="8217005" y="2201651"/>
            <a:ext cx="783855" cy="3171987"/>
          </a:xfrm>
          <a:prstGeom prst="rightBrace">
            <a:avLst>
              <a:gd name="adj1" fmla="val 86792"/>
              <a:gd name="adj2" fmla="val 50415"/>
            </a:avLst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80" name="平行四边形 79">
            <a:extLst>
              <a:ext uri="{FF2B5EF4-FFF2-40B4-BE49-F238E27FC236}">
                <a16:creationId xmlns:a16="http://schemas.microsoft.com/office/drawing/2014/main" id="{991F2F78-B6CA-4813-827E-810A058A9CC8}"/>
              </a:ext>
            </a:extLst>
          </p:cNvPr>
          <p:cNvSpPr/>
          <p:nvPr/>
        </p:nvSpPr>
        <p:spPr>
          <a:xfrm rot="10800000" flipH="1">
            <a:off x="3817950" y="4474754"/>
            <a:ext cx="1038513" cy="714845"/>
          </a:xfrm>
          <a:prstGeom prst="parallelogram">
            <a:avLst>
              <a:gd name="adj" fmla="val 84368"/>
            </a:avLst>
          </a:prstGeom>
          <a:solidFill>
            <a:schemeClr val="accent4">
              <a:lumMod val="60000"/>
              <a:lumOff val="40000"/>
            </a:schemeClr>
          </a:solidFill>
          <a:effectLst>
            <a:glow rad="1778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81" name="平行四边形 80">
            <a:extLst>
              <a:ext uri="{FF2B5EF4-FFF2-40B4-BE49-F238E27FC236}">
                <a16:creationId xmlns:a16="http://schemas.microsoft.com/office/drawing/2014/main" id="{BC16E021-1FE2-4DE3-876E-4FDCC2C0CA42}"/>
              </a:ext>
            </a:extLst>
          </p:cNvPr>
          <p:cNvSpPr/>
          <p:nvPr/>
        </p:nvSpPr>
        <p:spPr>
          <a:xfrm rot="3041710">
            <a:off x="5673817" y="4920728"/>
            <a:ext cx="1324864" cy="1215287"/>
          </a:xfrm>
          <a:prstGeom prst="parallelogram">
            <a:avLst>
              <a:gd name="adj" fmla="val 81930"/>
            </a:avLst>
          </a:prstGeom>
          <a:solidFill>
            <a:srgbClr val="A9D18E"/>
          </a:solidFill>
          <a:effectLst>
            <a:glow rad="1778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82" name="平行四边形 81">
            <a:extLst>
              <a:ext uri="{FF2B5EF4-FFF2-40B4-BE49-F238E27FC236}">
                <a16:creationId xmlns:a16="http://schemas.microsoft.com/office/drawing/2014/main" id="{65515E01-A0CB-4CD0-96F8-B5D3A464CD6F}"/>
              </a:ext>
            </a:extLst>
          </p:cNvPr>
          <p:cNvSpPr/>
          <p:nvPr/>
        </p:nvSpPr>
        <p:spPr>
          <a:xfrm flipH="1">
            <a:off x="4782527" y="3738105"/>
            <a:ext cx="2051863" cy="617258"/>
          </a:xfrm>
          <a:prstGeom prst="parallelogram">
            <a:avLst>
              <a:gd name="adj" fmla="val 95667"/>
            </a:avLst>
          </a:prstGeom>
          <a:solidFill>
            <a:schemeClr val="accent1">
              <a:lumMod val="60000"/>
              <a:lumOff val="40000"/>
            </a:schemeClr>
          </a:solidFill>
          <a:effectLst>
            <a:glow rad="177800">
              <a:srgbClr val="FFFFFF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83" name="组合 82">
            <a:extLst>
              <a:ext uri="{FF2B5EF4-FFF2-40B4-BE49-F238E27FC236}">
                <a16:creationId xmlns:a16="http://schemas.microsoft.com/office/drawing/2014/main" id="{A497EBE7-5D98-4474-B642-A95FB98767D1}"/>
              </a:ext>
            </a:extLst>
          </p:cNvPr>
          <p:cNvGrpSpPr/>
          <p:nvPr/>
        </p:nvGrpSpPr>
        <p:grpSpPr>
          <a:xfrm>
            <a:off x="9412245" y="2990744"/>
            <a:ext cx="536028" cy="1674446"/>
            <a:chOff x="7556938" y="1962418"/>
            <a:chExt cx="686243" cy="2114190"/>
          </a:xfrm>
        </p:grpSpPr>
        <p:sp>
          <p:nvSpPr>
            <p:cNvPr id="84" name="矩形 83">
              <a:extLst>
                <a:ext uri="{FF2B5EF4-FFF2-40B4-BE49-F238E27FC236}">
                  <a16:creationId xmlns:a16="http://schemas.microsoft.com/office/drawing/2014/main" id="{630D8E6B-3EF6-472E-A7AF-42D6CCA97C0F}"/>
                </a:ext>
              </a:extLst>
            </p:cNvPr>
            <p:cNvSpPr/>
            <p:nvPr/>
          </p:nvSpPr>
          <p:spPr>
            <a:xfrm>
              <a:off x="7556938" y="2667148"/>
              <a:ext cx="683173" cy="704730"/>
            </a:xfrm>
            <a:prstGeom prst="rect">
              <a:avLst/>
            </a:prstGeom>
            <a:solidFill>
              <a:srgbClr val="46C2B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85" name="矩形 84">
              <a:extLst>
                <a:ext uri="{FF2B5EF4-FFF2-40B4-BE49-F238E27FC236}">
                  <a16:creationId xmlns:a16="http://schemas.microsoft.com/office/drawing/2014/main" id="{C03F35AD-53BD-45A7-BC54-65EC3B6A27FD}"/>
                </a:ext>
              </a:extLst>
            </p:cNvPr>
            <p:cNvSpPr/>
            <p:nvPr/>
          </p:nvSpPr>
          <p:spPr>
            <a:xfrm>
              <a:off x="7556938" y="3371878"/>
              <a:ext cx="686243" cy="704730"/>
            </a:xfrm>
            <a:prstGeom prst="rect">
              <a:avLst/>
            </a:prstGeom>
            <a:solidFill>
              <a:srgbClr val="46C2B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86" name="矩形 85">
              <a:extLst>
                <a:ext uri="{FF2B5EF4-FFF2-40B4-BE49-F238E27FC236}">
                  <a16:creationId xmlns:a16="http://schemas.microsoft.com/office/drawing/2014/main" id="{E3443E2A-D427-4A0E-814F-0100D9BFFBD9}"/>
                </a:ext>
              </a:extLst>
            </p:cNvPr>
            <p:cNvSpPr/>
            <p:nvPr/>
          </p:nvSpPr>
          <p:spPr>
            <a:xfrm>
              <a:off x="7556938" y="1962418"/>
              <a:ext cx="683173" cy="704730"/>
            </a:xfrm>
            <a:prstGeom prst="rect">
              <a:avLst/>
            </a:prstGeom>
            <a:solidFill>
              <a:srgbClr val="46C2B6"/>
            </a:solidFill>
            <a:effectLst>
              <a:glow rad="177800">
                <a:srgbClr val="46C2B6"/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effectLst>
                  <a:glow rad="177800">
                    <a:schemeClr val="accent1">
                      <a:alpha val="40000"/>
                    </a:schemeClr>
                  </a:glow>
                </a:effectLst>
              </a:endParaRPr>
            </a:p>
          </p:txBody>
        </p:sp>
      </p:grpSp>
      <p:sp>
        <p:nvSpPr>
          <p:cNvPr id="87" name="平行四边形 86">
            <a:extLst>
              <a:ext uri="{FF2B5EF4-FFF2-40B4-BE49-F238E27FC236}">
                <a16:creationId xmlns:a16="http://schemas.microsoft.com/office/drawing/2014/main" id="{46EC4946-26EA-4F65-819B-E40BBFA5C771}"/>
              </a:ext>
            </a:extLst>
          </p:cNvPr>
          <p:cNvSpPr/>
          <p:nvPr/>
        </p:nvSpPr>
        <p:spPr>
          <a:xfrm rot="10800000" flipH="1">
            <a:off x="3483277" y="2394392"/>
            <a:ext cx="898565" cy="586008"/>
          </a:xfrm>
          <a:prstGeom prst="parallelogram">
            <a:avLst>
              <a:gd name="adj" fmla="val 84368"/>
            </a:avLst>
          </a:prstGeom>
          <a:solidFill>
            <a:schemeClr val="accent4">
              <a:lumMod val="60000"/>
              <a:lumOff val="40000"/>
            </a:schemeClr>
          </a:solidFill>
          <a:effectLst>
            <a:glow rad="1778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88" name="平行四边形 87">
            <a:extLst>
              <a:ext uri="{FF2B5EF4-FFF2-40B4-BE49-F238E27FC236}">
                <a16:creationId xmlns:a16="http://schemas.microsoft.com/office/drawing/2014/main" id="{6C9A414D-E78A-49C1-9C73-51CB584A0278}"/>
              </a:ext>
            </a:extLst>
          </p:cNvPr>
          <p:cNvSpPr/>
          <p:nvPr/>
        </p:nvSpPr>
        <p:spPr>
          <a:xfrm rot="10800000" flipH="1">
            <a:off x="3974361" y="2974363"/>
            <a:ext cx="898565" cy="586008"/>
          </a:xfrm>
          <a:prstGeom prst="parallelogram">
            <a:avLst>
              <a:gd name="adj" fmla="val 84368"/>
            </a:avLst>
          </a:prstGeom>
          <a:solidFill>
            <a:srgbClr val="A9D18E"/>
          </a:solidFill>
          <a:effectLst>
            <a:glow rad="1778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89" name="平行四边形 88">
            <a:extLst>
              <a:ext uri="{FF2B5EF4-FFF2-40B4-BE49-F238E27FC236}">
                <a16:creationId xmlns:a16="http://schemas.microsoft.com/office/drawing/2014/main" id="{0FDDE366-2413-47A6-9E8A-9937A4345CF8}"/>
              </a:ext>
            </a:extLst>
          </p:cNvPr>
          <p:cNvSpPr/>
          <p:nvPr/>
        </p:nvSpPr>
        <p:spPr>
          <a:xfrm flipH="1">
            <a:off x="4593790" y="2418713"/>
            <a:ext cx="1809767" cy="410014"/>
          </a:xfrm>
          <a:prstGeom prst="parallelogram">
            <a:avLst>
              <a:gd name="adj" fmla="val 84696"/>
            </a:avLst>
          </a:prstGeom>
          <a:solidFill>
            <a:schemeClr val="accent1">
              <a:lumMod val="60000"/>
              <a:lumOff val="40000"/>
            </a:schemeClr>
          </a:solidFill>
          <a:effectLst>
            <a:glow rad="177800">
              <a:srgbClr val="FFFFFF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90" name="流程图: 接点 89">
            <a:extLst>
              <a:ext uri="{FF2B5EF4-FFF2-40B4-BE49-F238E27FC236}">
                <a16:creationId xmlns:a16="http://schemas.microsoft.com/office/drawing/2014/main" id="{A0CD7E15-4A5A-439F-9A71-51A1A6FA24D7}"/>
              </a:ext>
            </a:extLst>
          </p:cNvPr>
          <p:cNvSpPr/>
          <p:nvPr/>
        </p:nvSpPr>
        <p:spPr>
          <a:xfrm>
            <a:off x="2378192" y="6520676"/>
            <a:ext cx="195943" cy="186835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流程图: 接点 90">
            <a:extLst>
              <a:ext uri="{FF2B5EF4-FFF2-40B4-BE49-F238E27FC236}">
                <a16:creationId xmlns:a16="http://schemas.microsoft.com/office/drawing/2014/main" id="{31DEDBB9-B989-4BF1-98A9-48F7989D3F42}"/>
              </a:ext>
            </a:extLst>
          </p:cNvPr>
          <p:cNvSpPr/>
          <p:nvPr/>
        </p:nvSpPr>
        <p:spPr>
          <a:xfrm>
            <a:off x="1254993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流程图: 接点 91">
            <a:extLst>
              <a:ext uri="{FF2B5EF4-FFF2-40B4-BE49-F238E27FC236}">
                <a16:creationId xmlns:a16="http://schemas.microsoft.com/office/drawing/2014/main" id="{10047FEC-843A-4563-92E5-31CDB085F874}"/>
              </a:ext>
            </a:extLst>
          </p:cNvPr>
          <p:cNvSpPr/>
          <p:nvPr/>
        </p:nvSpPr>
        <p:spPr>
          <a:xfrm>
            <a:off x="2006910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流程图: 接点 92">
            <a:extLst>
              <a:ext uri="{FF2B5EF4-FFF2-40B4-BE49-F238E27FC236}">
                <a16:creationId xmlns:a16="http://schemas.microsoft.com/office/drawing/2014/main" id="{E6FE0843-C34C-4C97-9041-5F14D719DC9A}"/>
              </a:ext>
            </a:extLst>
          </p:cNvPr>
          <p:cNvSpPr/>
          <p:nvPr/>
        </p:nvSpPr>
        <p:spPr>
          <a:xfrm>
            <a:off x="1619994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4" name="流程图: 接点 93">
            <a:extLst>
              <a:ext uri="{FF2B5EF4-FFF2-40B4-BE49-F238E27FC236}">
                <a16:creationId xmlns:a16="http://schemas.microsoft.com/office/drawing/2014/main" id="{28587390-7BEE-48B7-A894-15040D8352D8}"/>
              </a:ext>
            </a:extLst>
          </p:cNvPr>
          <p:cNvSpPr/>
          <p:nvPr/>
        </p:nvSpPr>
        <p:spPr>
          <a:xfrm>
            <a:off x="2755254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流程图: 接点 94">
            <a:extLst>
              <a:ext uri="{FF2B5EF4-FFF2-40B4-BE49-F238E27FC236}">
                <a16:creationId xmlns:a16="http://schemas.microsoft.com/office/drawing/2014/main" id="{8CD11FBB-C9A1-489B-AD9A-D1D40426E6DC}"/>
              </a:ext>
            </a:extLst>
          </p:cNvPr>
          <p:cNvSpPr/>
          <p:nvPr/>
        </p:nvSpPr>
        <p:spPr>
          <a:xfrm>
            <a:off x="3129426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54709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35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8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35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0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35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2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35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4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35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6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35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8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35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0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" grpId="0" animBg="1"/>
      <p:bldP spid="80" grpId="1" animBg="1"/>
      <p:bldP spid="81" grpId="0" animBg="1"/>
      <p:bldP spid="81" grpId="1" animBg="1"/>
      <p:bldP spid="82" grpId="0" animBg="1"/>
      <p:bldP spid="82" grpId="1" animBg="1"/>
      <p:bldP spid="87" grpId="0" animBg="1"/>
      <p:bldP spid="87" grpId="1" animBg="1"/>
      <p:bldP spid="88" grpId="0" animBg="1"/>
      <p:bldP spid="88" grpId="1" animBg="1"/>
      <p:bldP spid="89" grpId="0" animBg="1"/>
      <p:bldP spid="89" grpId="1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>
            <a:extLst>
              <a:ext uri="{FF2B5EF4-FFF2-40B4-BE49-F238E27FC236}">
                <a16:creationId xmlns:a16="http://schemas.microsoft.com/office/drawing/2014/main" id="{1620563D-E521-4DCE-9764-E8986F407B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907" y="594756"/>
            <a:ext cx="4402373" cy="691902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45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softEdge rad="266700"/>
          </a:effectLst>
        </p:spPr>
      </p:pic>
      <p:sp>
        <p:nvSpPr>
          <p:cNvPr id="26" name="Title 1">
            <a:extLst>
              <a:ext uri="{FF2B5EF4-FFF2-40B4-BE49-F238E27FC236}">
                <a16:creationId xmlns:a16="http://schemas.microsoft.com/office/drawing/2014/main" id="{2E89635E-5AE0-4EF2-95D2-233D285F3F61}"/>
              </a:ext>
            </a:extLst>
          </p:cNvPr>
          <p:cNvSpPr txBox="1">
            <a:spLocks/>
          </p:cNvSpPr>
          <p:nvPr/>
        </p:nvSpPr>
        <p:spPr>
          <a:xfrm>
            <a:off x="1192837" y="150077"/>
            <a:ext cx="6621349" cy="96762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4100" dirty="0">
                <a:solidFill>
                  <a:schemeClr val="bg1"/>
                </a:solidFill>
                <a:latin typeface="Arial Rounded MT Bold" panose="020F0704030504030204" pitchFamily="34" charset="0"/>
                <a:cs typeface="Times New Roman" panose="02020603050405020304" pitchFamily="18" charset="0"/>
              </a:rPr>
              <a:t>Algorithm Logic</a:t>
            </a:r>
            <a:endParaRPr lang="zh-CN" altLang="en-US" sz="4100" dirty="0">
              <a:solidFill>
                <a:schemeClr val="bg1"/>
              </a:solidFill>
              <a:latin typeface="Arial Rounded MT Bold" panose="020F07040305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7" name="流程图: 接点 26">
            <a:extLst>
              <a:ext uri="{FF2B5EF4-FFF2-40B4-BE49-F238E27FC236}">
                <a16:creationId xmlns:a16="http://schemas.microsoft.com/office/drawing/2014/main" id="{731CDA33-536F-4310-A49D-AC87E31C087C}"/>
              </a:ext>
            </a:extLst>
          </p:cNvPr>
          <p:cNvSpPr/>
          <p:nvPr/>
        </p:nvSpPr>
        <p:spPr>
          <a:xfrm>
            <a:off x="653974" y="626505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加号 27">
            <a:extLst>
              <a:ext uri="{FF2B5EF4-FFF2-40B4-BE49-F238E27FC236}">
                <a16:creationId xmlns:a16="http://schemas.microsoft.com/office/drawing/2014/main" id="{B6072EA9-1177-47F7-86E6-EB5E2E355BB7}"/>
              </a:ext>
            </a:extLst>
          </p:cNvPr>
          <p:cNvSpPr/>
          <p:nvPr/>
        </p:nvSpPr>
        <p:spPr>
          <a:xfrm>
            <a:off x="653974" y="626505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流程图: 接点 28">
            <a:extLst>
              <a:ext uri="{FF2B5EF4-FFF2-40B4-BE49-F238E27FC236}">
                <a16:creationId xmlns:a16="http://schemas.microsoft.com/office/drawing/2014/main" id="{289C5C30-10D5-427A-8FDE-D24E5180D492}"/>
              </a:ext>
            </a:extLst>
          </p:cNvPr>
          <p:cNvSpPr/>
          <p:nvPr/>
        </p:nvSpPr>
        <p:spPr>
          <a:xfrm>
            <a:off x="653974" y="633888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加号 29">
            <a:extLst>
              <a:ext uri="{FF2B5EF4-FFF2-40B4-BE49-F238E27FC236}">
                <a16:creationId xmlns:a16="http://schemas.microsoft.com/office/drawing/2014/main" id="{EAAF65B3-BEB0-4A8E-A0CF-097B98C747CE}"/>
              </a:ext>
            </a:extLst>
          </p:cNvPr>
          <p:cNvSpPr/>
          <p:nvPr/>
        </p:nvSpPr>
        <p:spPr>
          <a:xfrm>
            <a:off x="653974" y="633888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流程图: 接点 30">
            <a:extLst>
              <a:ext uri="{FF2B5EF4-FFF2-40B4-BE49-F238E27FC236}">
                <a16:creationId xmlns:a16="http://schemas.microsoft.com/office/drawing/2014/main" id="{BB82EAFF-B58D-4047-A92E-8A64EE551575}"/>
              </a:ext>
            </a:extLst>
          </p:cNvPr>
          <p:cNvSpPr/>
          <p:nvPr/>
        </p:nvSpPr>
        <p:spPr>
          <a:xfrm>
            <a:off x="653974" y="615431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加号 31">
            <a:extLst>
              <a:ext uri="{FF2B5EF4-FFF2-40B4-BE49-F238E27FC236}">
                <a16:creationId xmlns:a16="http://schemas.microsoft.com/office/drawing/2014/main" id="{262DF8E6-FF0E-4708-A636-8ED48480E4DE}"/>
              </a:ext>
            </a:extLst>
          </p:cNvPr>
          <p:cNvSpPr/>
          <p:nvPr/>
        </p:nvSpPr>
        <p:spPr>
          <a:xfrm>
            <a:off x="653974" y="615431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流程图: 接点 32">
            <a:extLst>
              <a:ext uri="{FF2B5EF4-FFF2-40B4-BE49-F238E27FC236}">
                <a16:creationId xmlns:a16="http://schemas.microsoft.com/office/drawing/2014/main" id="{0715A216-86E6-47EE-BBFB-04855841B265}"/>
              </a:ext>
            </a:extLst>
          </p:cNvPr>
          <p:cNvSpPr/>
          <p:nvPr/>
        </p:nvSpPr>
        <p:spPr>
          <a:xfrm>
            <a:off x="653974" y="622814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加号 33">
            <a:extLst>
              <a:ext uri="{FF2B5EF4-FFF2-40B4-BE49-F238E27FC236}">
                <a16:creationId xmlns:a16="http://schemas.microsoft.com/office/drawing/2014/main" id="{F8285CF4-3A83-4B41-9437-66755E0B1380}"/>
              </a:ext>
            </a:extLst>
          </p:cNvPr>
          <p:cNvSpPr/>
          <p:nvPr/>
        </p:nvSpPr>
        <p:spPr>
          <a:xfrm>
            <a:off x="653974" y="622814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8" name="图片 37">
            <a:extLst>
              <a:ext uri="{FF2B5EF4-FFF2-40B4-BE49-F238E27FC236}">
                <a16:creationId xmlns:a16="http://schemas.microsoft.com/office/drawing/2014/main" id="{31857E09-6DD0-4052-8F3A-7B0E2AA725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961" t="23696" r="52479" b="22366"/>
          <a:stretch/>
        </p:blipFill>
        <p:spPr>
          <a:xfrm>
            <a:off x="254000" y="6349805"/>
            <a:ext cx="635992" cy="508195"/>
          </a:xfrm>
          <a:prstGeom prst="rect">
            <a:avLst/>
          </a:prstGeom>
        </p:spPr>
      </p:pic>
      <p:pic>
        <p:nvPicPr>
          <p:cNvPr id="39" name="图片 38">
            <a:extLst>
              <a:ext uri="{FF2B5EF4-FFF2-40B4-BE49-F238E27FC236}">
                <a16:creationId xmlns:a16="http://schemas.microsoft.com/office/drawing/2014/main" id="{C0339EA7-2C1D-45A9-93D2-1EA3DD1107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227"/>
          <a:stretch/>
        </p:blipFill>
        <p:spPr>
          <a:xfrm>
            <a:off x="9724184" y="6349805"/>
            <a:ext cx="1209250" cy="515429"/>
          </a:xfrm>
          <a:prstGeom prst="rect">
            <a:avLst/>
          </a:prstGeom>
        </p:spPr>
      </p:pic>
      <p:pic>
        <p:nvPicPr>
          <p:cNvPr id="40" name="图片 39">
            <a:extLst>
              <a:ext uri="{FF2B5EF4-FFF2-40B4-BE49-F238E27FC236}">
                <a16:creationId xmlns:a16="http://schemas.microsoft.com/office/drawing/2014/main" id="{E0E89841-18CB-4FC2-8807-56383A31FF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28341"/>
          <a:stretch/>
        </p:blipFill>
        <p:spPr>
          <a:xfrm>
            <a:off x="889992" y="6349806"/>
            <a:ext cx="8834193" cy="508194"/>
          </a:xfrm>
          <a:prstGeom prst="rect">
            <a:avLst/>
          </a:prstGeom>
        </p:spPr>
      </p:pic>
      <p:pic>
        <p:nvPicPr>
          <p:cNvPr id="41" name="图片 40">
            <a:extLst>
              <a:ext uri="{FF2B5EF4-FFF2-40B4-BE49-F238E27FC236}">
                <a16:creationId xmlns:a16="http://schemas.microsoft.com/office/drawing/2014/main" id="{AE87F108-3B3F-4251-B8C7-D6124664C64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38106"/>
          <a:stretch/>
        </p:blipFill>
        <p:spPr>
          <a:xfrm>
            <a:off x="10933434" y="6349805"/>
            <a:ext cx="1455706" cy="516473"/>
          </a:xfrm>
          <a:prstGeom prst="rect">
            <a:avLst/>
          </a:prstGeom>
        </p:spPr>
      </p:pic>
      <p:pic>
        <p:nvPicPr>
          <p:cNvPr id="43" name="图片 42">
            <a:extLst>
              <a:ext uri="{FF2B5EF4-FFF2-40B4-BE49-F238E27FC236}">
                <a16:creationId xmlns:a16="http://schemas.microsoft.com/office/drawing/2014/main" id="{CA0C61DC-E848-4252-BF6E-9FDEDE3426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38106"/>
          <a:stretch/>
        </p:blipFill>
        <p:spPr>
          <a:xfrm>
            <a:off x="-1" y="6349806"/>
            <a:ext cx="254001" cy="508194"/>
          </a:xfrm>
          <a:prstGeom prst="rect">
            <a:avLst/>
          </a:prstGeom>
        </p:spPr>
      </p:pic>
      <p:sp>
        <p:nvSpPr>
          <p:cNvPr id="53" name="矩形 52">
            <a:extLst>
              <a:ext uri="{FF2B5EF4-FFF2-40B4-BE49-F238E27FC236}">
                <a16:creationId xmlns:a16="http://schemas.microsoft.com/office/drawing/2014/main" id="{22DA60A6-75C3-48F0-AC17-FFC9038D25FA}"/>
              </a:ext>
            </a:extLst>
          </p:cNvPr>
          <p:cNvSpPr/>
          <p:nvPr/>
        </p:nvSpPr>
        <p:spPr>
          <a:xfrm>
            <a:off x="0" y="1231697"/>
            <a:ext cx="12192000" cy="791634"/>
          </a:xfrm>
          <a:prstGeom prst="rect">
            <a:avLst/>
          </a:prstGeom>
          <a:solidFill>
            <a:schemeClr val="tx1">
              <a:lumMod val="85000"/>
              <a:lumOff val="15000"/>
              <a:alpha val="20000"/>
            </a:schemeClr>
          </a:solidFill>
          <a:ln>
            <a:noFill/>
          </a:ln>
          <a:effectLst>
            <a:outerShdw blurRad="203200" dist="88900" dir="8100000" sx="102000" sy="102000" algn="ctr" rotWithShape="0">
              <a:schemeClr val="tx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0" name="标题 1">
            <a:extLst>
              <a:ext uri="{FF2B5EF4-FFF2-40B4-BE49-F238E27FC236}">
                <a16:creationId xmlns:a16="http://schemas.microsoft.com/office/drawing/2014/main" id="{6FF29C01-2C8C-48F6-B795-B8F7A5A64B00}"/>
              </a:ext>
            </a:extLst>
          </p:cNvPr>
          <p:cNvSpPr txBox="1">
            <a:spLocks/>
          </p:cNvSpPr>
          <p:nvPr/>
        </p:nvSpPr>
        <p:spPr>
          <a:xfrm>
            <a:off x="553191" y="1106705"/>
            <a:ext cx="5529940" cy="7916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100" b="1" i="1" dirty="0">
                <a:solidFill>
                  <a:schemeClr val="bg1"/>
                </a:solidFill>
                <a:latin typeface="Times New Roman" panose="02020603050405020304" pitchFamily="18" charset="0"/>
                <a:ea typeface="Yu Gothic UI" panose="020B0500000000000000" pitchFamily="34" charset="-128"/>
                <a:cs typeface="Times New Roman" panose="02020603050405020304" pitchFamily="18" charset="0"/>
              </a:rPr>
              <a:t>- Problem 2: Risk Propagation</a:t>
            </a:r>
          </a:p>
        </p:txBody>
      </p:sp>
      <p:sp>
        <p:nvSpPr>
          <p:cNvPr id="91" name="椭圆 90">
            <a:extLst>
              <a:ext uri="{FF2B5EF4-FFF2-40B4-BE49-F238E27FC236}">
                <a16:creationId xmlns:a16="http://schemas.microsoft.com/office/drawing/2014/main" id="{8492DBF0-3D22-4C55-9906-A737916D320C}"/>
              </a:ext>
            </a:extLst>
          </p:cNvPr>
          <p:cNvSpPr/>
          <p:nvPr/>
        </p:nvSpPr>
        <p:spPr>
          <a:xfrm>
            <a:off x="3299799" y="2171489"/>
            <a:ext cx="693683" cy="693683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92" name="椭圆 91">
            <a:extLst>
              <a:ext uri="{FF2B5EF4-FFF2-40B4-BE49-F238E27FC236}">
                <a16:creationId xmlns:a16="http://schemas.microsoft.com/office/drawing/2014/main" id="{304AC693-F0CA-4E21-B87C-A06945AE6D79}"/>
              </a:ext>
            </a:extLst>
          </p:cNvPr>
          <p:cNvSpPr/>
          <p:nvPr/>
        </p:nvSpPr>
        <p:spPr>
          <a:xfrm>
            <a:off x="4435692" y="3548522"/>
            <a:ext cx="693683" cy="693683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93" name="椭圆 92">
            <a:extLst>
              <a:ext uri="{FF2B5EF4-FFF2-40B4-BE49-F238E27FC236}">
                <a16:creationId xmlns:a16="http://schemas.microsoft.com/office/drawing/2014/main" id="{0B489AE2-D574-4F4F-AC54-642B6573057F}"/>
              </a:ext>
            </a:extLst>
          </p:cNvPr>
          <p:cNvSpPr/>
          <p:nvPr/>
        </p:nvSpPr>
        <p:spPr>
          <a:xfrm>
            <a:off x="8098099" y="3905970"/>
            <a:ext cx="693683" cy="693683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94" name="椭圆 93">
            <a:extLst>
              <a:ext uri="{FF2B5EF4-FFF2-40B4-BE49-F238E27FC236}">
                <a16:creationId xmlns:a16="http://schemas.microsoft.com/office/drawing/2014/main" id="{68C7B8DE-1D32-46EF-917D-AD49D030E584}"/>
              </a:ext>
            </a:extLst>
          </p:cNvPr>
          <p:cNvSpPr/>
          <p:nvPr/>
        </p:nvSpPr>
        <p:spPr>
          <a:xfrm>
            <a:off x="4300156" y="5021588"/>
            <a:ext cx="693683" cy="693683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95" name="椭圆 94">
            <a:extLst>
              <a:ext uri="{FF2B5EF4-FFF2-40B4-BE49-F238E27FC236}">
                <a16:creationId xmlns:a16="http://schemas.microsoft.com/office/drawing/2014/main" id="{485EB045-8C1B-4A31-A55B-C2897D81B02A}"/>
              </a:ext>
            </a:extLst>
          </p:cNvPr>
          <p:cNvSpPr/>
          <p:nvPr/>
        </p:nvSpPr>
        <p:spPr>
          <a:xfrm>
            <a:off x="9105775" y="2427785"/>
            <a:ext cx="693683" cy="693683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96" name="椭圆 95">
            <a:extLst>
              <a:ext uri="{FF2B5EF4-FFF2-40B4-BE49-F238E27FC236}">
                <a16:creationId xmlns:a16="http://schemas.microsoft.com/office/drawing/2014/main" id="{4BB8705C-8126-4214-B289-2C36E8F93066}"/>
              </a:ext>
            </a:extLst>
          </p:cNvPr>
          <p:cNvSpPr/>
          <p:nvPr/>
        </p:nvSpPr>
        <p:spPr>
          <a:xfrm>
            <a:off x="1617938" y="5181814"/>
            <a:ext cx="693683" cy="693683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97" name="椭圆 96">
            <a:extLst>
              <a:ext uri="{FF2B5EF4-FFF2-40B4-BE49-F238E27FC236}">
                <a16:creationId xmlns:a16="http://schemas.microsoft.com/office/drawing/2014/main" id="{E4CD50EE-BB56-4EEF-A382-A270D45E4862}"/>
              </a:ext>
            </a:extLst>
          </p:cNvPr>
          <p:cNvSpPr/>
          <p:nvPr/>
        </p:nvSpPr>
        <p:spPr>
          <a:xfrm>
            <a:off x="5896856" y="4929917"/>
            <a:ext cx="693683" cy="693683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8" name="椭圆 97">
            <a:extLst>
              <a:ext uri="{FF2B5EF4-FFF2-40B4-BE49-F238E27FC236}">
                <a16:creationId xmlns:a16="http://schemas.microsoft.com/office/drawing/2014/main" id="{533C7B49-7A61-4080-95D6-A35240FE8CE1}"/>
              </a:ext>
            </a:extLst>
          </p:cNvPr>
          <p:cNvSpPr/>
          <p:nvPr/>
        </p:nvSpPr>
        <p:spPr>
          <a:xfrm>
            <a:off x="8098099" y="5418968"/>
            <a:ext cx="693683" cy="693683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cxnSp>
        <p:nvCxnSpPr>
          <p:cNvPr id="99" name="直接连接符 98">
            <a:extLst>
              <a:ext uri="{FF2B5EF4-FFF2-40B4-BE49-F238E27FC236}">
                <a16:creationId xmlns:a16="http://schemas.microsoft.com/office/drawing/2014/main" id="{A9842775-4E7C-4A54-AB3D-2F4694AA6F53}"/>
              </a:ext>
            </a:extLst>
          </p:cNvPr>
          <p:cNvCxnSpPr>
            <a:cxnSpLocks/>
            <a:stCxn id="91" idx="5"/>
            <a:endCxn id="92" idx="1"/>
          </p:cNvCxnSpPr>
          <p:nvPr/>
        </p:nvCxnSpPr>
        <p:spPr>
          <a:xfrm>
            <a:off x="3891894" y="2763584"/>
            <a:ext cx="645386" cy="886526"/>
          </a:xfrm>
          <a:prstGeom prst="line">
            <a:avLst/>
          </a:prstGeom>
          <a:ln w="19050">
            <a:solidFill>
              <a:schemeClr val="accent3">
                <a:lumMod val="60000"/>
                <a:lumOff val="40000"/>
              </a:schemeClr>
            </a:solidFill>
          </a:ln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0" name="直接连接符 99">
            <a:extLst>
              <a:ext uri="{FF2B5EF4-FFF2-40B4-BE49-F238E27FC236}">
                <a16:creationId xmlns:a16="http://schemas.microsoft.com/office/drawing/2014/main" id="{5241450F-543D-449F-B058-33EF363717EC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5129375" y="3895364"/>
            <a:ext cx="2968724" cy="357448"/>
          </a:xfrm>
          <a:prstGeom prst="line">
            <a:avLst/>
          </a:prstGeom>
          <a:ln w="19050">
            <a:solidFill>
              <a:schemeClr val="accent3">
                <a:lumMod val="60000"/>
                <a:lumOff val="40000"/>
              </a:schemeClr>
            </a:solidFill>
          </a:ln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1" name="直接连接符 100">
            <a:extLst>
              <a:ext uri="{FF2B5EF4-FFF2-40B4-BE49-F238E27FC236}">
                <a16:creationId xmlns:a16="http://schemas.microsoft.com/office/drawing/2014/main" id="{B4047FA0-179E-43D9-A6DF-6365C77EC7BD}"/>
              </a:ext>
            </a:extLst>
          </p:cNvPr>
          <p:cNvCxnSpPr>
            <a:cxnSpLocks/>
            <a:stCxn id="97" idx="7"/>
            <a:endCxn id="93" idx="3"/>
          </p:cNvCxnSpPr>
          <p:nvPr/>
        </p:nvCxnSpPr>
        <p:spPr>
          <a:xfrm flipV="1">
            <a:off x="6488951" y="4498065"/>
            <a:ext cx="1710736" cy="533440"/>
          </a:xfrm>
          <a:prstGeom prst="line">
            <a:avLst/>
          </a:prstGeom>
          <a:ln w="19050">
            <a:solidFill>
              <a:schemeClr val="accent3">
                <a:lumMod val="60000"/>
                <a:lumOff val="40000"/>
              </a:schemeClr>
            </a:solidFill>
          </a:ln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2" name="直接连接符 101">
            <a:extLst>
              <a:ext uri="{FF2B5EF4-FFF2-40B4-BE49-F238E27FC236}">
                <a16:creationId xmlns:a16="http://schemas.microsoft.com/office/drawing/2014/main" id="{370CA52C-9E4F-400A-AEB4-7B8AB48AC922}"/>
              </a:ext>
            </a:extLst>
          </p:cNvPr>
          <p:cNvCxnSpPr>
            <a:cxnSpLocks/>
            <a:stCxn id="94" idx="6"/>
            <a:endCxn id="97" idx="2"/>
          </p:cNvCxnSpPr>
          <p:nvPr/>
        </p:nvCxnSpPr>
        <p:spPr>
          <a:xfrm flipV="1">
            <a:off x="4993839" y="5276759"/>
            <a:ext cx="903017" cy="91671"/>
          </a:xfrm>
          <a:prstGeom prst="line">
            <a:avLst/>
          </a:prstGeom>
          <a:ln w="19050">
            <a:solidFill>
              <a:schemeClr val="accent3">
                <a:lumMod val="60000"/>
                <a:lumOff val="40000"/>
              </a:schemeClr>
            </a:solidFill>
          </a:ln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3" name="直接连接符 102">
            <a:extLst>
              <a:ext uri="{FF2B5EF4-FFF2-40B4-BE49-F238E27FC236}">
                <a16:creationId xmlns:a16="http://schemas.microsoft.com/office/drawing/2014/main" id="{43F7681C-7AA2-4EAF-A891-BF0A9D73172C}"/>
              </a:ext>
            </a:extLst>
          </p:cNvPr>
          <p:cNvCxnSpPr>
            <a:cxnSpLocks/>
            <a:stCxn id="94" idx="7"/>
            <a:endCxn id="92" idx="4"/>
          </p:cNvCxnSpPr>
          <p:nvPr/>
        </p:nvCxnSpPr>
        <p:spPr>
          <a:xfrm flipH="1" flipV="1">
            <a:off x="4782534" y="4242205"/>
            <a:ext cx="109717" cy="880971"/>
          </a:xfrm>
          <a:prstGeom prst="line">
            <a:avLst/>
          </a:prstGeom>
          <a:ln w="19050">
            <a:solidFill>
              <a:schemeClr val="accent3">
                <a:lumMod val="60000"/>
                <a:lumOff val="40000"/>
              </a:schemeClr>
            </a:solidFill>
          </a:ln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4" name="直接连接符 103">
            <a:extLst>
              <a:ext uri="{FF2B5EF4-FFF2-40B4-BE49-F238E27FC236}">
                <a16:creationId xmlns:a16="http://schemas.microsoft.com/office/drawing/2014/main" id="{D202B77A-6034-4C61-94B1-04BA378B5C53}"/>
              </a:ext>
            </a:extLst>
          </p:cNvPr>
          <p:cNvCxnSpPr>
            <a:cxnSpLocks/>
            <a:stCxn id="96" idx="6"/>
            <a:endCxn id="94" idx="2"/>
          </p:cNvCxnSpPr>
          <p:nvPr/>
        </p:nvCxnSpPr>
        <p:spPr>
          <a:xfrm flipV="1">
            <a:off x="2311621" y="5368430"/>
            <a:ext cx="1988535" cy="160226"/>
          </a:xfrm>
          <a:prstGeom prst="line">
            <a:avLst/>
          </a:prstGeom>
          <a:ln w="19050">
            <a:solidFill>
              <a:schemeClr val="accent3">
                <a:lumMod val="60000"/>
                <a:lumOff val="40000"/>
              </a:schemeClr>
            </a:solidFill>
          </a:ln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5" name="直接连接符 104">
            <a:extLst>
              <a:ext uri="{FF2B5EF4-FFF2-40B4-BE49-F238E27FC236}">
                <a16:creationId xmlns:a16="http://schemas.microsoft.com/office/drawing/2014/main" id="{2C202810-1701-427F-8AF7-18C3B74D3FC4}"/>
              </a:ext>
            </a:extLst>
          </p:cNvPr>
          <p:cNvCxnSpPr>
            <a:cxnSpLocks/>
            <a:stCxn id="98" idx="3"/>
            <a:endCxn id="97" idx="5"/>
          </p:cNvCxnSpPr>
          <p:nvPr/>
        </p:nvCxnSpPr>
        <p:spPr>
          <a:xfrm flipH="1" flipV="1">
            <a:off x="6488951" y="5522012"/>
            <a:ext cx="1710736" cy="489051"/>
          </a:xfrm>
          <a:prstGeom prst="line">
            <a:avLst/>
          </a:prstGeom>
          <a:ln w="19050">
            <a:solidFill>
              <a:schemeClr val="accent3">
                <a:lumMod val="60000"/>
                <a:lumOff val="40000"/>
              </a:schemeClr>
            </a:solidFill>
          </a:ln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6" name="直接连接符 105">
            <a:extLst>
              <a:ext uri="{FF2B5EF4-FFF2-40B4-BE49-F238E27FC236}">
                <a16:creationId xmlns:a16="http://schemas.microsoft.com/office/drawing/2014/main" id="{81A2BFBC-40F4-45A9-BFDD-43EA7CCFF8E6}"/>
              </a:ext>
            </a:extLst>
          </p:cNvPr>
          <p:cNvCxnSpPr>
            <a:cxnSpLocks/>
            <a:stCxn id="95" idx="4"/>
            <a:endCxn id="93" idx="7"/>
          </p:cNvCxnSpPr>
          <p:nvPr/>
        </p:nvCxnSpPr>
        <p:spPr>
          <a:xfrm flipH="1">
            <a:off x="8690194" y="3121468"/>
            <a:ext cx="762423" cy="886090"/>
          </a:xfrm>
          <a:prstGeom prst="line">
            <a:avLst/>
          </a:prstGeom>
          <a:ln w="19050">
            <a:solidFill>
              <a:schemeClr val="accent3">
                <a:lumMod val="60000"/>
                <a:lumOff val="40000"/>
              </a:schemeClr>
            </a:solidFill>
          </a:ln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7" name="椭圆 106">
            <a:extLst>
              <a:ext uri="{FF2B5EF4-FFF2-40B4-BE49-F238E27FC236}">
                <a16:creationId xmlns:a16="http://schemas.microsoft.com/office/drawing/2014/main" id="{C1462885-B408-47E0-8114-CC0C60672D2F}"/>
              </a:ext>
            </a:extLst>
          </p:cNvPr>
          <p:cNvSpPr/>
          <p:nvPr/>
        </p:nvSpPr>
        <p:spPr>
          <a:xfrm>
            <a:off x="499154" y="2312313"/>
            <a:ext cx="693683" cy="693683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08" name="椭圆 107">
            <a:extLst>
              <a:ext uri="{FF2B5EF4-FFF2-40B4-BE49-F238E27FC236}">
                <a16:creationId xmlns:a16="http://schemas.microsoft.com/office/drawing/2014/main" id="{74B4A5C1-DBAA-44F5-B304-F68376DF99AB}"/>
              </a:ext>
            </a:extLst>
          </p:cNvPr>
          <p:cNvSpPr/>
          <p:nvPr/>
        </p:nvSpPr>
        <p:spPr>
          <a:xfrm>
            <a:off x="985923" y="3927214"/>
            <a:ext cx="693683" cy="693683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09" name="椭圆 108">
            <a:extLst>
              <a:ext uri="{FF2B5EF4-FFF2-40B4-BE49-F238E27FC236}">
                <a16:creationId xmlns:a16="http://schemas.microsoft.com/office/drawing/2014/main" id="{EEAFD065-D691-46B6-B2FF-6C84085E0988}"/>
              </a:ext>
            </a:extLst>
          </p:cNvPr>
          <p:cNvSpPr/>
          <p:nvPr/>
        </p:nvSpPr>
        <p:spPr>
          <a:xfrm>
            <a:off x="10967604" y="5322594"/>
            <a:ext cx="693683" cy="693683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10" name="椭圆 109">
            <a:extLst>
              <a:ext uri="{FF2B5EF4-FFF2-40B4-BE49-F238E27FC236}">
                <a16:creationId xmlns:a16="http://schemas.microsoft.com/office/drawing/2014/main" id="{A82BB5CD-3B2F-4DC8-8822-991F7F2CE8FB}"/>
              </a:ext>
            </a:extLst>
          </p:cNvPr>
          <p:cNvSpPr/>
          <p:nvPr/>
        </p:nvSpPr>
        <p:spPr>
          <a:xfrm>
            <a:off x="9981967" y="3683989"/>
            <a:ext cx="693683" cy="693683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11" name="椭圆 110">
            <a:extLst>
              <a:ext uri="{FF2B5EF4-FFF2-40B4-BE49-F238E27FC236}">
                <a16:creationId xmlns:a16="http://schemas.microsoft.com/office/drawing/2014/main" id="{053A1040-B365-42C0-81C3-3B3477B352C1}"/>
              </a:ext>
            </a:extLst>
          </p:cNvPr>
          <p:cNvSpPr/>
          <p:nvPr/>
        </p:nvSpPr>
        <p:spPr>
          <a:xfrm>
            <a:off x="6502096" y="2230912"/>
            <a:ext cx="693683" cy="693683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12" name="椭圆 111">
            <a:extLst>
              <a:ext uri="{FF2B5EF4-FFF2-40B4-BE49-F238E27FC236}">
                <a16:creationId xmlns:a16="http://schemas.microsoft.com/office/drawing/2014/main" id="{889BADCF-AE5D-4375-ADA2-0D57379DF26F}"/>
              </a:ext>
            </a:extLst>
          </p:cNvPr>
          <p:cNvSpPr/>
          <p:nvPr/>
        </p:nvSpPr>
        <p:spPr>
          <a:xfrm>
            <a:off x="2398338" y="3367801"/>
            <a:ext cx="693683" cy="693683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cxnSp>
        <p:nvCxnSpPr>
          <p:cNvPr id="113" name="直接连接符 112">
            <a:extLst>
              <a:ext uri="{FF2B5EF4-FFF2-40B4-BE49-F238E27FC236}">
                <a16:creationId xmlns:a16="http://schemas.microsoft.com/office/drawing/2014/main" id="{2EC20D3F-69F4-4598-A00C-43F9C46F469F}"/>
              </a:ext>
            </a:extLst>
          </p:cNvPr>
          <p:cNvCxnSpPr>
            <a:cxnSpLocks/>
            <a:stCxn id="112" idx="5"/>
            <a:endCxn id="94" idx="1"/>
          </p:cNvCxnSpPr>
          <p:nvPr/>
        </p:nvCxnSpPr>
        <p:spPr>
          <a:xfrm>
            <a:off x="2990433" y="3959896"/>
            <a:ext cx="1411311" cy="1163280"/>
          </a:xfrm>
          <a:prstGeom prst="line">
            <a:avLst/>
          </a:prstGeom>
          <a:ln w="19050">
            <a:solidFill>
              <a:schemeClr val="accent3">
                <a:lumMod val="60000"/>
                <a:lumOff val="40000"/>
              </a:schemeClr>
            </a:solidFill>
          </a:ln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4" name="直接连接符 113">
            <a:extLst>
              <a:ext uri="{FF2B5EF4-FFF2-40B4-BE49-F238E27FC236}">
                <a16:creationId xmlns:a16="http://schemas.microsoft.com/office/drawing/2014/main" id="{4CB651F3-9E8C-4922-9C4F-FFA9DFD3DC0C}"/>
              </a:ext>
            </a:extLst>
          </p:cNvPr>
          <p:cNvCxnSpPr>
            <a:cxnSpLocks/>
            <a:stCxn id="108" idx="6"/>
            <a:endCxn id="112" idx="2"/>
          </p:cNvCxnSpPr>
          <p:nvPr/>
        </p:nvCxnSpPr>
        <p:spPr>
          <a:xfrm flipV="1">
            <a:off x="1679606" y="3714643"/>
            <a:ext cx="718732" cy="559413"/>
          </a:xfrm>
          <a:prstGeom prst="line">
            <a:avLst/>
          </a:prstGeom>
          <a:ln w="19050">
            <a:solidFill>
              <a:schemeClr val="accent3">
                <a:lumMod val="60000"/>
                <a:lumOff val="40000"/>
              </a:schemeClr>
            </a:solidFill>
          </a:ln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5" name="直接连接符 114">
            <a:extLst>
              <a:ext uri="{FF2B5EF4-FFF2-40B4-BE49-F238E27FC236}">
                <a16:creationId xmlns:a16="http://schemas.microsoft.com/office/drawing/2014/main" id="{17A53273-8FF6-443A-8B6B-1A4BDBA74140}"/>
              </a:ext>
            </a:extLst>
          </p:cNvPr>
          <p:cNvCxnSpPr>
            <a:cxnSpLocks/>
            <a:stCxn id="112" idx="1"/>
            <a:endCxn id="107" idx="4"/>
          </p:cNvCxnSpPr>
          <p:nvPr/>
        </p:nvCxnSpPr>
        <p:spPr>
          <a:xfrm flipH="1" flipV="1">
            <a:off x="845996" y="3005996"/>
            <a:ext cx="1653930" cy="463393"/>
          </a:xfrm>
          <a:prstGeom prst="line">
            <a:avLst/>
          </a:prstGeom>
          <a:ln w="19050">
            <a:solidFill>
              <a:schemeClr val="accent3">
                <a:lumMod val="60000"/>
                <a:lumOff val="40000"/>
              </a:schemeClr>
            </a:solidFill>
          </a:ln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6" name="直接连接符 115">
            <a:extLst>
              <a:ext uri="{FF2B5EF4-FFF2-40B4-BE49-F238E27FC236}">
                <a16:creationId xmlns:a16="http://schemas.microsoft.com/office/drawing/2014/main" id="{0912C58A-C215-48AB-8864-3C70E5D50644}"/>
              </a:ext>
            </a:extLst>
          </p:cNvPr>
          <p:cNvCxnSpPr>
            <a:cxnSpLocks/>
            <a:stCxn id="93" idx="0"/>
            <a:endCxn id="111" idx="5"/>
          </p:cNvCxnSpPr>
          <p:nvPr/>
        </p:nvCxnSpPr>
        <p:spPr>
          <a:xfrm flipH="1" flipV="1">
            <a:off x="7094191" y="2823007"/>
            <a:ext cx="1350750" cy="1082963"/>
          </a:xfrm>
          <a:prstGeom prst="line">
            <a:avLst/>
          </a:prstGeom>
          <a:ln w="19050">
            <a:solidFill>
              <a:schemeClr val="accent3">
                <a:lumMod val="60000"/>
                <a:lumOff val="40000"/>
              </a:schemeClr>
            </a:solidFill>
          </a:ln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7" name="直接连接符 116">
            <a:extLst>
              <a:ext uri="{FF2B5EF4-FFF2-40B4-BE49-F238E27FC236}">
                <a16:creationId xmlns:a16="http://schemas.microsoft.com/office/drawing/2014/main" id="{B62C571B-A5BA-4A7C-9FB9-315FBCC2DFC6}"/>
              </a:ext>
            </a:extLst>
          </p:cNvPr>
          <p:cNvCxnSpPr>
            <a:cxnSpLocks/>
            <a:stCxn id="111" idx="2"/>
            <a:endCxn id="91" idx="6"/>
          </p:cNvCxnSpPr>
          <p:nvPr/>
        </p:nvCxnSpPr>
        <p:spPr>
          <a:xfrm flipH="1" flipV="1">
            <a:off x="3993482" y="2518331"/>
            <a:ext cx="2508614" cy="59423"/>
          </a:xfrm>
          <a:prstGeom prst="line">
            <a:avLst/>
          </a:prstGeom>
          <a:ln w="19050">
            <a:solidFill>
              <a:schemeClr val="accent3">
                <a:lumMod val="60000"/>
                <a:lumOff val="40000"/>
              </a:schemeClr>
            </a:solidFill>
          </a:ln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8" name="直接连接符 117">
            <a:extLst>
              <a:ext uri="{FF2B5EF4-FFF2-40B4-BE49-F238E27FC236}">
                <a16:creationId xmlns:a16="http://schemas.microsoft.com/office/drawing/2014/main" id="{BF96B088-9C22-4A82-94B5-DF513304C1CA}"/>
              </a:ext>
            </a:extLst>
          </p:cNvPr>
          <p:cNvCxnSpPr>
            <a:cxnSpLocks/>
            <a:stCxn id="110" idx="1"/>
            <a:endCxn id="93" idx="5"/>
          </p:cNvCxnSpPr>
          <p:nvPr/>
        </p:nvCxnSpPr>
        <p:spPr>
          <a:xfrm flipH="1">
            <a:off x="8690194" y="3785577"/>
            <a:ext cx="1393361" cy="712488"/>
          </a:xfrm>
          <a:prstGeom prst="line">
            <a:avLst/>
          </a:prstGeom>
          <a:ln w="19050">
            <a:solidFill>
              <a:schemeClr val="accent3">
                <a:lumMod val="60000"/>
                <a:lumOff val="40000"/>
              </a:schemeClr>
            </a:solidFill>
          </a:ln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9" name="直接连接符 118">
            <a:extLst>
              <a:ext uri="{FF2B5EF4-FFF2-40B4-BE49-F238E27FC236}">
                <a16:creationId xmlns:a16="http://schemas.microsoft.com/office/drawing/2014/main" id="{DB52BCDA-DCCE-4EBC-9F6F-159B2709408A}"/>
              </a:ext>
            </a:extLst>
          </p:cNvPr>
          <p:cNvCxnSpPr>
            <a:cxnSpLocks/>
            <a:stCxn id="109" idx="0"/>
            <a:endCxn id="110" idx="5"/>
          </p:cNvCxnSpPr>
          <p:nvPr/>
        </p:nvCxnSpPr>
        <p:spPr>
          <a:xfrm flipH="1" flipV="1">
            <a:off x="10574062" y="4276084"/>
            <a:ext cx="740384" cy="1046510"/>
          </a:xfrm>
          <a:prstGeom prst="line">
            <a:avLst/>
          </a:prstGeom>
          <a:ln w="19050">
            <a:solidFill>
              <a:schemeClr val="accent3">
                <a:lumMod val="60000"/>
                <a:lumOff val="40000"/>
              </a:schemeClr>
            </a:solidFill>
          </a:ln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6" name="椭圆 195">
            <a:extLst>
              <a:ext uri="{FF2B5EF4-FFF2-40B4-BE49-F238E27FC236}">
                <a16:creationId xmlns:a16="http://schemas.microsoft.com/office/drawing/2014/main" id="{F86BCDEE-6E45-4452-B9FA-7E085420B4D7}"/>
              </a:ext>
            </a:extLst>
          </p:cNvPr>
          <p:cNvSpPr/>
          <p:nvPr/>
        </p:nvSpPr>
        <p:spPr>
          <a:xfrm>
            <a:off x="5894770" y="4935291"/>
            <a:ext cx="693683" cy="693683"/>
          </a:xfrm>
          <a:prstGeom prst="ellipse">
            <a:avLst/>
          </a:prstGeom>
          <a:solidFill>
            <a:schemeClr val="accent6">
              <a:lumMod val="75000"/>
            </a:schemeClr>
          </a:solidFill>
          <a:effectLst>
            <a:glow rad="1778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5" name="流程图: 接点 54">
            <a:extLst>
              <a:ext uri="{FF2B5EF4-FFF2-40B4-BE49-F238E27FC236}">
                <a16:creationId xmlns:a16="http://schemas.microsoft.com/office/drawing/2014/main" id="{D591E3F1-EC1A-4E66-B37B-278702FD4CEE}"/>
              </a:ext>
            </a:extLst>
          </p:cNvPr>
          <p:cNvSpPr/>
          <p:nvPr/>
        </p:nvSpPr>
        <p:spPr>
          <a:xfrm>
            <a:off x="2378192" y="6520676"/>
            <a:ext cx="195943" cy="186835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流程图: 接点 55">
            <a:extLst>
              <a:ext uri="{FF2B5EF4-FFF2-40B4-BE49-F238E27FC236}">
                <a16:creationId xmlns:a16="http://schemas.microsoft.com/office/drawing/2014/main" id="{47754E20-BC11-4BB4-8471-2EF10E7EEAEA}"/>
              </a:ext>
            </a:extLst>
          </p:cNvPr>
          <p:cNvSpPr/>
          <p:nvPr/>
        </p:nvSpPr>
        <p:spPr>
          <a:xfrm>
            <a:off x="1254993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流程图: 接点 56">
            <a:extLst>
              <a:ext uri="{FF2B5EF4-FFF2-40B4-BE49-F238E27FC236}">
                <a16:creationId xmlns:a16="http://schemas.microsoft.com/office/drawing/2014/main" id="{7A36470D-0011-4E96-AE35-6693C1258508}"/>
              </a:ext>
            </a:extLst>
          </p:cNvPr>
          <p:cNvSpPr/>
          <p:nvPr/>
        </p:nvSpPr>
        <p:spPr>
          <a:xfrm>
            <a:off x="2006910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流程图: 接点 57">
            <a:extLst>
              <a:ext uri="{FF2B5EF4-FFF2-40B4-BE49-F238E27FC236}">
                <a16:creationId xmlns:a16="http://schemas.microsoft.com/office/drawing/2014/main" id="{0FE882ED-0FF4-4FF7-AA27-22D5CE364435}"/>
              </a:ext>
            </a:extLst>
          </p:cNvPr>
          <p:cNvSpPr/>
          <p:nvPr/>
        </p:nvSpPr>
        <p:spPr>
          <a:xfrm>
            <a:off x="1619994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9" name="流程图: 接点 58">
            <a:extLst>
              <a:ext uri="{FF2B5EF4-FFF2-40B4-BE49-F238E27FC236}">
                <a16:creationId xmlns:a16="http://schemas.microsoft.com/office/drawing/2014/main" id="{5522E0F7-54E5-4A95-9841-5DAAAE1206D1}"/>
              </a:ext>
            </a:extLst>
          </p:cNvPr>
          <p:cNvSpPr/>
          <p:nvPr/>
        </p:nvSpPr>
        <p:spPr>
          <a:xfrm>
            <a:off x="2755254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流程图: 接点 59">
            <a:extLst>
              <a:ext uri="{FF2B5EF4-FFF2-40B4-BE49-F238E27FC236}">
                <a16:creationId xmlns:a16="http://schemas.microsoft.com/office/drawing/2014/main" id="{812E595B-7B72-4BB6-84CB-74CBDC43DF7A}"/>
              </a:ext>
            </a:extLst>
          </p:cNvPr>
          <p:cNvSpPr/>
          <p:nvPr/>
        </p:nvSpPr>
        <p:spPr>
          <a:xfrm>
            <a:off x="3129426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37258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>
            <a:extLst>
              <a:ext uri="{FF2B5EF4-FFF2-40B4-BE49-F238E27FC236}">
                <a16:creationId xmlns:a16="http://schemas.microsoft.com/office/drawing/2014/main" id="{1620563D-E521-4DCE-9764-E8986F407B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907" y="594756"/>
            <a:ext cx="4402373" cy="691902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45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softEdge rad="266700"/>
          </a:effectLst>
        </p:spPr>
      </p:pic>
      <p:sp>
        <p:nvSpPr>
          <p:cNvPr id="26" name="Title 1">
            <a:extLst>
              <a:ext uri="{FF2B5EF4-FFF2-40B4-BE49-F238E27FC236}">
                <a16:creationId xmlns:a16="http://schemas.microsoft.com/office/drawing/2014/main" id="{2E89635E-5AE0-4EF2-95D2-233D285F3F61}"/>
              </a:ext>
            </a:extLst>
          </p:cNvPr>
          <p:cNvSpPr txBox="1">
            <a:spLocks/>
          </p:cNvSpPr>
          <p:nvPr/>
        </p:nvSpPr>
        <p:spPr>
          <a:xfrm>
            <a:off x="1192837" y="150077"/>
            <a:ext cx="6621349" cy="96762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4100" dirty="0">
                <a:solidFill>
                  <a:schemeClr val="bg1"/>
                </a:solidFill>
                <a:latin typeface="Arial Rounded MT Bold" panose="020F0704030504030204" pitchFamily="34" charset="0"/>
                <a:cs typeface="Times New Roman" panose="02020603050405020304" pitchFamily="18" charset="0"/>
              </a:rPr>
              <a:t>Algorithm Logic</a:t>
            </a:r>
            <a:endParaRPr lang="zh-CN" altLang="en-US" sz="4100" dirty="0">
              <a:solidFill>
                <a:schemeClr val="bg1"/>
              </a:solidFill>
              <a:latin typeface="Arial Rounded MT Bold" panose="020F07040305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7" name="流程图: 接点 26">
            <a:extLst>
              <a:ext uri="{FF2B5EF4-FFF2-40B4-BE49-F238E27FC236}">
                <a16:creationId xmlns:a16="http://schemas.microsoft.com/office/drawing/2014/main" id="{731CDA33-536F-4310-A49D-AC87E31C087C}"/>
              </a:ext>
            </a:extLst>
          </p:cNvPr>
          <p:cNvSpPr/>
          <p:nvPr/>
        </p:nvSpPr>
        <p:spPr>
          <a:xfrm>
            <a:off x="653974" y="626505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加号 27">
            <a:extLst>
              <a:ext uri="{FF2B5EF4-FFF2-40B4-BE49-F238E27FC236}">
                <a16:creationId xmlns:a16="http://schemas.microsoft.com/office/drawing/2014/main" id="{B6072EA9-1177-47F7-86E6-EB5E2E355BB7}"/>
              </a:ext>
            </a:extLst>
          </p:cNvPr>
          <p:cNvSpPr/>
          <p:nvPr/>
        </p:nvSpPr>
        <p:spPr>
          <a:xfrm>
            <a:off x="653974" y="626505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流程图: 接点 28">
            <a:extLst>
              <a:ext uri="{FF2B5EF4-FFF2-40B4-BE49-F238E27FC236}">
                <a16:creationId xmlns:a16="http://schemas.microsoft.com/office/drawing/2014/main" id="{289C5C30-10D5-427A-8FDE-D24E5180D492}"/>
              </a:ext>
            </a:extLst>
          </p:cNvPr>
          <p:cNvSpPr/>
          <p:nvPr/>
        </p:nvSpPr>
        <p:spPr>
          <a:xfrm>
            <a:off x="653974" y="633888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加号 29">
            <a:extLst>
              <a:ext uri="{FF2B5EF4-FFF2-40B4-BE49-F238E27FC236}">
                <a16:creationId xmlns:a16="http://schemas.microsoft.com/office/drawing/2014/main" id="{EAAF65B3-BEB0-4A8E-A0CF-097B98C747CE}"/>
              </a:ext>
            </a:extLst>
          </p:cNvPr>
          <p:cNvSpPr/>
          <p:nvPr/>
        </p:nvSpPr>
        <p:spPr>
          <a:xfrm>
            <a:off x="653974" y="633888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流程图: 接点 30">
            <a:extLst>
              <a:ext uri="{FF2B5EF4-FFF2-40B4-BE49-F238E27FC236}">
                <a16:creationId xmlns:a16="http://schemas.microsoft.com/office/drawing/2014/main" id="{BB82EAFF-B58D-4047-A92E-8A64EE551575}"/>
              </a:ext>
            </a:extLst>
          </p:cNvPr>
          <p:cNvSpPr/>
          <p:nvPr/>
        </p:nvSpPr>
        <p:spPr>
          <a:xfrm>
            <a:off x="653974" y="615431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加号 31">
            <a:extLst>
              <a:ext uri="{FF2B5EF4-FFF2-40B4-BE49-F238E27FC236}">
                <a16:creationId xmlns:a16="http://schemas.microsoft.com/office/drawing/2014/main" id="{262DF8E6-FF0E-4708-A636-8ED48480E4DE}"/>
              </a:ext>
            </a:extLst>
          </p:cNvPr>
          <p:cNvSpPr/>
          <p:nvPr/>
        </p:nvSpPr>
        <p:spPr>
          <a:xfrm>
            <a:off x="653974" y="615431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流程图: 接点 32">
            <a:extLst>
              <a:ext uri="{FF2B5EF4-FFF2-40B4-BE49-F238E27FC236}">
                <a16:creationId xmlns:a16="http://schemas.microsoft.com/office/drawing/2014/main" id="{0715A216-86E6-47EE-BBFB-04855841B265}"/>
              </a:ext>
            </a:extLst>
          </p:cNvPr>
          <p:cNvSpPr/>
          <p:nvPr/>
        </p:nvSpPr>
        <p:spPr>
          <a:xfrm>
            <a:off x="653974" y="622814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加号 33">
            <a:extLst>
              <a:ext uri="{FF2B5EF4-FFF2-40B4-BE49-F238E27FC236}">
                <a16:creationId xmlns:a16="http://schemas.microsoft.com/office/drawing/2014/main" id="{F8285CF4-3A83-4B41-9437-66755E0B1380}"/>
              </a:ext>
            </a:extLst>
          </p:cNvPr>
          <p:cNvSpPr/>
          <p:nvPr/>
        </p:nvSpPr>
        <p:spPr>
          <a:xfrm>
            <a:off x="653974" y="622814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8" name="图片 37">
            <a:extLst>
              <a:ext uri="{FF2B5EF4-FFF2-40B4-BE49-F238E27FC236}">
                <a16:creationId xmlns:a16="http://schemas.microsoft.com/office/drawing/2014/main" id="{31857E09-6DD0-4052-8F3A-7B0E2AA725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961" t="23696" r="52479" b="22366"/>
          <a:stretch/>
        </p:blipFill>
        <p:spPr>
          <a:xfrm>
            <a:off x="254000" y="6349805"/>
            <a:ext cx="635992" cy="508195"/>
          </a:xfrm>
          <a:prstGeom prst="rect">
            <a:avLst/>
          </a:prstGeom>
        </p:spPr>
      </p:pic>
      <p:pic>
        <p:nvPicPr>
          <p:cNvPr id="39" name="图片 38">
            <a:extLst>
              <a:ext uri="{FF2B5EF4-FFF2-40B4-BE49-F238E27FC236}">
                <a16:creationId xmlns:a16="http://schemas.microsoft.com/office/drawing/2014/main" id="{C0339EA7-2C1D-45A9-93D2-1EA3DD1107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227"/>
          <a:stretch/>
        </p:blipFill>
        <p:spPr>
          <a:xfrm>
            <a:off x="9724184" y="6349805"/>
            <a:ext cx="1209250" cy="515429"/>
          </a:xfrm>
          <a:prstGeom prst="rect">
            <a:avLst/>
          </a:prstGeom>
        </p:spPr>
      </p:pic>
      <p:pic>
        <p:nvPicPr>
          <p:cNvPr id="40" name="图片 39">
            <a:extLst>
              <a:ext uri="{FF2B5EF4-FFF2-40B4-BE49-F238E27FC236}">
                <a16:creationId xmlns:a16="http://schemas.microsoft.com/office/drawing/2014/main" id="{E0E89841-18CB-4FC2-8807-56383A31FF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28341"/>
          <a:stretch/>
        </p:blipFill>
        <p:spPr>
          <a:xfrm>
            <a:off x="889992" y="6349806"/>
            <a:ext cx="8834193" cy="508194"/>
          </a:xfrm>
          <a:prstGeom prst="rect">
            <a:avLst/>
          </a:prstGeom>
        </p:spPr>
      </p:pic>
      <p:pic>
        <p:nvPicPr>
          <p:cNvPr id="41" name="图片 40">
            <a:extLst>
              <a:ext uri="{FF2B5EF4-FFF2-40B4-BE49-F238E27FC236}">
                <a16:creationId xmlns:a16="http://schemas.microsoft.com/office/drawing/2014/main" id="{AE87F108-3B3F-4251-B8C7-D6124664C64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38106"/>
          <a:stretch/>
        </p:blipFill>
        <p:spPr>
          <a:xfrm>
            <a:off x="10933434" y="6349805"/>
            <a:ext cx="1455706" cy="516473"/>
          </a:xfrm>
          <a:prstGeom prst="rect">
            <a:avLst/>
          </a:prstGeom>
        </p:spPr>
      </p:pic>
      <p:pic>
        <p:nvPicPr>
          <p:cNvPr id="43" name="图片 42">
            <a:extLst>
              <a:ext uri="{FF2B5EF4-FFF2-40B4-BE49-F238E27FC236}">
                <a16:creationId xmlns:a16="http://schemas.microsoft.com/office/drawing/2014/main" id="{CA0C61DC-E848-4252-BF6E-9FDEDE3426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38106"/>
          <a:stretch/>
        </p:blipFill>
        <p:spPr>
          <a:xfrm>
            <a:off x="-1" y="6349806"/>
            <a:ext cx="254001" cy="508194"/>
          </a:xfrm>
          <a:prstGeom prst="rect">
            <a:avLst/>
          </a:prstGeom>
        </p:spPr>
      </p:pic>
      <p:sp>
        <p:nvSpPr>
          <p:cNvPr id="93" name="椭圆 92">
            <a:extLst>
              <a:ext uri="{FF2B5EF4-FFF2-40B4-BE49-F238E27FC236}">
                <a16:creationId xmlns:a16="http://schemas.microsoft.com/office/drawing/2014/main" id="{0B489AE2-D574-4F4F-AC54-642B6573057F}"/>
              </a:ext>
            </a:extLst>
          </p:cNvPr>
          <p:cNvSpPr/>
          <p:nvPr/>
        </p:nvSpPr>
        <p:spPr>
          <a:xfrm>
            <a:off x="7950664" y="2111064"/>
            <a:ext cx="693683" cy="693683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94" name="椭圆 93">
            <a:extLst>
              <a:ext uri="{FF2B5EF4-FFF2-40B4-BE49-F238E27FC236}">
                <a16:creationId xmlns:a16="http://schemas.microsoft.com/office/drawing/2014/main" id="{68C7B8DE-1D32-46EF-917D-AD49D030E584}"/>
              </a:ext>
            </a:extLst>
          </p:cNvPr>
          <p:cNvSpPr/>
          <p:nvPr/>
        </p:nvSpPr>
        <p:spPr>
          <a:xfrm>
            <a:off x="2479053" y="4487828"/>
            <a:ext cx="693683" cy="693683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97" name="椭圆 96">
            <a:extLst>
              <a:ext uri="{FF2B5EF4-FFF2-40B4-BE49-F238E27FC236}">
                <a16:creationId xmlns:a16="http://schemas.microsoft.com/office/drawing/2014/main" id="{E4CD50EE-BB56-4EEF-A382-A270D45E4862}"/>
              </a:ext>
            </a:extLst>
          </p:cNvPr>
          <p:cNvSpPr/>
          <p:nvPr/>
        </p:nvSpPr>
        <p:spPr>
          <a:xfrm>
            <a:off x="6096263" y="3754260"/>
            <a:ext cx="693683" cy="693683"/>
          </a:xfrm>
          <a:prstGeom prst="ellipse">
            <a:avLst/>
          </a:prstGeom>
          <a:solidFill>
            <a:schemeClr val="accent6">
              <a:lumMod val="75000"/>
            </a:schemeClr>
          </a:solidFill>
          <a:effectLst>
            <a:glow rad="177800">
              <a:schemeClr val="accent6">
                <a:satMod val="175000"/>
                <a:alpha val="40000"/>
              </a:schemeClr>
            </a:glow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8" name="椭圆 97">
            <a:extLst>
              <a:ext uri="{FF2B5EF4-FFF2-40B4-BE49-F238E27FC236}">
                <a16:creationId xmlns:a16="http://schemas.microsoft.com/office/drawing/2014/main" id="{533C7B49-7A61-4080-95D6-A35240FE8CE1}"/>
              </a:ext>
            </a:extLst>
          </p:cNvPr>
          <p:cNvSpPr/>
          <p:nvPr/>
        </p:nvSpPr>
        <p:spPr>
          <a:xfrm>
            <a:off x="9030501" y="5071974"/>
            <a:ext cx="693683" cy="693683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cxnSp>
        <p:nvCxnSpPr>
          <p:cNvPr id="102" name="直接连接符 101">
            <a:extLst>
              <a:ext uri="{FF2B5EF4-FFF2-40B4-BE49-F238E27FC236}">
                <a16:creationId xmlns:a16="http://schemas.microsoft.com/office/drawing/2014/main" id="{370CA52C-9E4F-400A-AEB4-7B8AB48AC922}"/>
              </a:ext>
            </a:extLst>
          </p:cNvPr>
          <p:cNvCxnSpPr>
            <a:cxnSpLocks/>
            <a:stCxn id="94" idx="6"/>
            <a:endCxn id="97" idx="2"/>
          </p:cNvCxnSpPr>
          <p:nvPr/>
        </p:nvCxnSpPr>
        <p:spPr>
          <a:xfrm flipV="1">
            <a:off x="3172736" y="4101102"/>
            <a:ext cx="2923527" cy="733568"/>
          </a:xfrm>
          <a:prstGeom prst="line">
            <a:avLst/>
          </a:prstGeom>
          <a:ln w="19050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4" name="椭圆 193">
            <a:extLst>
              <a:ext uri="{FF2B5EF4-FFF2-40B4-BE49-F238E27FC236}">
                <a16:creationId xmlns:a16="http://schemas.microsoft.com/office/drawing/2014/main" id="{E7A185DE-37D7-4549-9239-C36FABF9C352}"/>
              </a:ext>
            </a:extLst>
          </p:cNvPr>
          <p:cNvSpPr/>
          <p:nvPr/>
        </p:nvSpPr>
        <p:spPr>
          <a:xfrm>
            <a:off x="2479053" y="4491295"/>
            <a:ext cx="693683" cy="693683"/>
          </a:xfrm>
          <a:prstGeom prst="ellipse">
            <a:avLst/>
          </a:prstGeom>
          <a:solidFill>
            <a:srgbClr val="9A0000"/>
          </a:solidFill>
          <a:effectLst>
            <a:glow rad="177800">
              <a:srgbClr val="EE0000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cxnSp>
        <p:nvCxnSpPr>
          <p:cNvPr id="63" name="直接连接符 62">
            <a:extLst>
              <a:ext uri="{FF2B5EF4-FFF2-40B4-BE49-F238E27FC236}">
                <a16:creationId xmlns:a16="http://schemas.microsoft.com/office/drawing/2014/main" id="{49DD2721-D0CF-4513-80D8-20C9E455AAD7}"/>
              </a:ext>
            </a:extLst>
          </p:cNvPr>
          <p:cNvCxnSpPr>
            <a:cxnSpLocks/>
            <a:stCxn id="194" idx="6"/>
            <a:endCxn id="97" idx="2"/>
          </p:cNvCxnSpPr>
          <p:nvPr/>
        </p:nvCxnSpPr>
        <p:spPr>
          <a:xfrm flipV="1">
            <a:off x="3172736" y="4101102"/>
            <a:ext cx="2923527" cy="737035"/>
          </a:xfrm>
          <a:prstGeom prst="line">
            <a:avLst/>
          </a:prstGeom>
          <a:ln w="19050">
            <a:solidFill>
              <a:srgbClr val="9A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0" name="椭圆 69">
            <a:extLst>
              <a:ext uri="{FF2B5EF4-FFF2-40B4-BE49-F238E27FC236}">
                <a16:creationId xmlns:a16="http://schemas.microsoft.com/office/drawing/2014/main" id="{80F8DE15-77BB-417E-B536-6B2A56E4BD99}"/>
              </a:ext>
            </a:extLst>
          </p:cNvPr>
          <p:cNvSpPr/>
          <p:nvPr/>
        </p:nvSpPr>
        <p:spPr>
          <a:xfrm>
            <a:off x="7950692" y="2125127"/>
            <a:ext cx="693683" cy="693683"/>
          </a:xfrm>
          <a:prstGeom prst="ellipse">
            <a:avLst/>
          </a:prstGeom>
          <a:solidFill>
            <a:srgbClr val="E1998B"/>
          </a:solidFill>
          <a:effectLst>
            <a:glow rad="177800">
              <a:srgbClr val="EE0000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72" name="椭圆 71">
            <a:extLst>
              <a:ext uri="{FF2B5EF4-FFF2-40B4-BE49-F238E27FC236}">
                <a16:creationId xmlns:a16="http://schemas.microsoft.com/office/drawing/2014/main" id="{A14FD47F-5F86-46B5-A1C8-53B1E2ABEDF4}"/>
              </a:ext>
            </a:extLst>
          </p:cNvPr>
          <p:cNvSpPr/>
          <p:nvPr/>
        </p:nvSpPr>
        <p:spPr>
          <a:xfrm>
            <a:off x="6104576" y="3765890"/>
            <a:ext cx="693683" cy="693683"/>
          </a:xfrm>
          <a:prstGeom prst="ellipse">
            <a:avLst/>
          </a:prstGeom>
          <a:solidFill>
            <a:srgbClr val="C00000"/>
          </a:solidFill>
          <a:effectLst>
            <a:glow rad="177800">
              <a:srgbClr val="EE0000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C00000"/>
              </a:solidFill>
            </a:endParaRPr>
          </a:p>
        </p:txBody>
      </p:sp>
      <p:sp>
        <p:nvSpPr>
          <p:cNvPr id="73" name="椭圆 72">
            <a:extLst>
              <a:ext uri="{FF2B5EF4-FFF2-40B4-BE49-F238E27FC236}">
                <a16:creationId xmlns:a16="http://schemas.microsoft.com/office/drawing/2014/main" id="{DC589932-FCCF-482F-9BE5-7133217E4D81}"/>
              </a:ext>
            </a:extLst>
          </p:cNvPr>
          <p:cNvSpPr/>
          <p:nvPr/>
        </p:nvSpPr>
        <p:spPr>
          <a:xfrm>
            <a:off x="9030501" y="5071974"/>
            <a:ext cx="693683" cy="693683"/>
          </a:xfrm>
          <a:prstGeom prst="ellipse">
            <a:avLst/>
          </a:prstGeom>
          <a:solidFill>
            <a:srgbClr val="E1998B"/>
          </a:solidFill>
          <a:effectLst>
            <a:glow rad="177800">
              <a:srgbClr val="EE0000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cxnSp>
        <p:nvCxnSpPr>
          <p:cNvPr id="74" name="直接连接符 73">
            <a:extLst>
              <a:ext uri="{FF2B5EF4-FFF2-40B4-BE49-F238E27FC236}">
                <a16:creationId xmlns:a16="http://schemas.microsoft.com/office/drawing/2014/main" id="{3FAEC48C-3EC4-44CD-84EB-8E2E39C1FA5C}"/>
              </a:ext>
            </a:extLst>
          </p:cNvPr>
          <p:cNvCxnSpPr>
            <a:cxnSpLocks/>
          </p:cNvCxnSpPr>
          <p:nvPr/>
        </p:nvCxnSpPr>
        <p:spPr>
          <a:xfrm flipV="1">
            <a:off x="6680045" y="2720694"/>
            <a:ext cx="1363922" cy="1138626"/>
          </a:xfrm>
          <a:prstGeom prst="line">
            <a:avLst/>
          </a:prstGeom>
          <a:ln w="19050">
            <a:solidFill>
              <a:schemeClr val="accent3">
                <a:lumMod val="60000"/>
                <a:lumOff val="40000"/>
              </a:schemeClr>
            </a:solidFill>
          </a:ln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5" name="直接连接符 74">
            <a:extLst>
              <a:ext uri="{FF2B5EF4-FFF2-40B4-BE49-F238E27FC236}">
                <a16:creationId xmlns:a16="http://schemas.microsoft.com/office/drawing/2014/main" id="{21100674-C0AC-4BEA-BF59-2F58CC668838}"/>
              </a:ext>
            </a:extLst>
          </p:cNvPr>
          <p:cNvCxnSpPr>
            <a:cxnSpLocks/>
          </p:cNvCxnSpPr>
          <p:nvPr/>
        </p:nvCxnSpPr>
        <p:spPr>
          <a:xfrm flipH="1" flipV="1">
            <a:off x="6688358" y="4361457"/>
            <a:ext cx="2333830" cy="1060831"/>
          </a:xfrm>
          <a:prstGeom prst="line">
            <a:avLst/>
          </a:prstGeom>
          <a:ln w="19050">
            <a:solidFill>
              <a:schemeClr val="accent3">
                <a:lumMod val="60000"/>
                <a:lumOff val="40000"/>
              </a:schemeClr>
            </a:solidFill>
          </a:ln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1" name="直接连接符 100">
            <a:extLst>
              <a:ext uri="{FF2B5EF4-FFF2-40B4-BE49-F238E27FC236}">
                <a16:creationId xmlns:a16="http://schemas.microsoft.com/office/drawing/2014/main" id="{B4047FA0-179E-43D9-A6DF-6365C77EC7BD}"/>
              </a:ext>
            </a:extLst>
          </p:cNvPr>
          <p:cNvCxnSpPr>
            <a:cxnSpLocks/>
            <a:stCxn id="97" idx="7"/>
            <a:endCxn id="70" idx="3"/>
          </p:cNvCxnSpPr>
          <p:nvPr/>
        </p:nvCxnSpPr>
        <p:spPr>
          <a:xfrm flipV="1">
            <a:off x="6688358" y="2717222"/>
            <a:ext cx="1363922" cy="1138626"/>
          </a:xfrm>
          <a:prstGeom prst="line">
            <a:avLst/>
          </a:prstGeom>
          <a:ln w="19050">
            <a:solidFill>
              <a:srgbClr val="C00000"/>
            </a:solidFill>
          </a:ln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5" name="直接连接符 104">
            <a:extLst>
              <a:ext uri="{FF2B5EF4-FFF2-40B4-BE49-F238E27FC236}">
                <a16:creationId xmlns:a16="http://schemas.microsoft.com/office/drawing/2014/main" id="{2C202810-1701-427F-8AF7-18C3B74D3FC4}"/>
              </a:ext>
            </a:extLst>
          </p:cNvPr>
          <p:cNvCxnSpPr>
            <a:cxnSpLocks/>
            <a:stCxn id="73" idx="2"/>
            <a:endCxn id="72" idx="5"/>
          </p:cNvCxnSpPr>
          <p:nvPr/>
        </p:nvCxnSpPr>
        <p:spPr>
          <a:xfrm flipH="1" flipV="1">
            <a:off x="6696671" y="4357985"/>
            <a:ext cx="2333830" cy="1060831"/>
          </a:xfrm>
          <a:prstGeom prst="line">
            <a:avLst/>
          </a:prstGeom>
          <a:ln w="19050">
            <a:solidFill>
              <a:srgbClr val="C00000"/>
            </a:solidFill>
          </a:ln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3" name="矩形 52">
            <a:extLst>
              <a:ext uri="{FF2B5EF4-FFF2-40B4-BE49-F238E27FC236}">
                <a16:creationId xmlns:a16="http://schemas.microsoft.com/office/drawing/2014/main" id="{22DA60A6-75C3-48F0-AC17-FFC9038D25FA}"/>
              </a:ext>
            </a:extLst>
          </p:cNvPr>
          <p:cNvSpPr/>
          <p:nvPr/>
        </p:nvSpPr>
        <p:spPr>
          <a:xfrm>
            <a:off x="-175846" y="4254136"/>
            <a:ext cx="12367846" cy="1579169"/>
          </a:xfrm>
          <a:prstGeom prst="rect">
            <a:avLst/>
          </a:prstGeom>
          <a:solidFill>
            <a:schemeClr val="tx1">
              <a:lumMod val="85000"/>
              <a:lumOff val="15000"/>
              <a:alpha val="20000"/>
            </a:schemeClr>
          </a:solidFill>
          <a:ln>
            <a:noFill/>
          </a:ln>
          <a:effectLst>
            <a:outerShdw blurRad="203200" dist="88900" dir="8100000" sx="102000" sy="102000" algn="ctr" rotWithShape="0">
              <a:schemeClr val="tx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0" name="标题 1">
            <a:extLst>
              <a:ext uri="{FF2B5EF4-FFF2-40B4-BE49-F238E27FC236}">
                <a16:creationId xmlns:a16="http://schemas.microsoft.com/office/drawing/2014/main" id="{6FF29C01-2C8C-48F6-B795-B8F7A5A64B00}"/>
              </a:ext>
            </a:extLst>
          </p:cNvPr>
          <p:cNvSpPr txBox="1">
            <a:spLocks/>
          </p:cNvSpPr>
          <p:nvPr/>
        </p:nvSpPr>
        <p:spPr>
          <a:xfrm>
            <a:off x="218601" y="4713135"/>
            <a:ext cx="9158741" cy="79163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 i="1" dirty="0">
                <a:solidFill>
                  <a:schemeClr val="bg1"/>
                </a:solidFill>
                <a:latin typeface="Times New Roman" panose="02020603050405020304" pitchFamily="18" charset="0"/>
                <a:ea typeface="Yu Gothic UI" panose="020B0500000000000000" pitchFamily="34" charset="-128"/>
                <a:cs typeface="Times New Roman" panose="02020603050405020304" pitchFamily="18" charset="0"/>
              </a:rPr>
              <a:t>- Graph Attention Network</a:t>
            </a: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A0C134A9-B4B5-4C08-AE75-CDDF6F314E8D}"/>
              </a:ext>
            </a:extLst>
          </p:cNvPr>
          <p:cNvSpPr/>
          <p:nvPr/>
        </p:nvSpPr>
        <p:spPr>
          <a:xfrm>
            <a:off x="0" y="1231697"/>
            <a:ext cx="12192000" cy="791634"/>
          </a:xfrm>
          <a:prstGeom prst="rect">
            <a:avLst/>
          </a:prstGeom>
          <a:solidFill>
            <a:schemeClr val="tx1">
              <a:lumMod val="85000"/>
              <a:lumOff val="15000"/>
              <a:alpha val="20000"/>
            </a:schemeClr>
          </a:solidFill>
          <a:ln>
            <a:noFill/>
          </a:ln>
          <a:effectLst>
            <a:outerShdw blurRad="203200" dist="88900" dir="8100000" sx="102000" sy="102000" algn="ctr" rotWithShape="0">
              <a:schemeClr val="tx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1" name="流程图: 接点 50">
            <a:extLst>
              <a:ext uri="{FF2B5EF4-FFF2-40B4-BE49-F238E27FC236}">
                <a16:creationId xmlns:a16="http://schemas.microsoft.com/office/drawing/2014/main" id="{5F05A247-5F1D-4F51-81DE-E56D08DC3A9D}"/>
              </a:ext>
            </a:extLst>
          </p:cNvPr>
          <p:cNvSpPr/>
          <p:nvPr/>
        </p:nvSpPr>
        <p:spPr>
          <a:xfrm>
            <a:off x="2378192" y="6520676"/>
            <a:ext cx="195943" cy="186835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流程图: 接点 51">
            <a:extLst>
              <a:ext uri="{FF2B5EF4-FFF2-40B4-BE49-F238E27FC236}">
                <a16:creationId xmlns:a16="http://schemas.microsoft.com/office/drawing/2014/main" id="{5311911B-8389-4CDE-8C41-AD4008D06DE9}"/>
              </a:ext>
            </a:extLst>
          </p:cNvPr>
          <p:cNvSpPr/>
          <p:nvPr/>
        </p:nvSpPr>
        <p:spPr>
          <a:xfrm>
            <a:off x="1254993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流程图: 接点 53">
            <a:extLst>
              <a:ext uri="{FF2B5EF4-FFF2-40B4-BE49-F238E27FC236}">
                <a16:creationId xmlns:a16="http://schemas.microsoft.com/office/drawing/2014/main" id="{999052FE-7357-4535-854C-9B6063BF1624}"/>
              </a:ext>
            </a:extLst>
          </p:cNvPr>
          <p:cNvSpPr/>
          <p:nvPr/>
        </p:nvSpPr>
        <p:spPr>
          <a:xfrm>
            <a:off x="2006910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流程图: 接点 54">
            <a:extLst>
              <a:ext uri="{FF2B5EF4-FFF2-40B4-BE49-F238E27FC236}">
                <a16:creationId xmlns:a16="http://schemas.microsoft.com/office/drawing/2014/main" id="{3E608974-E77E-4927-BADB-0CED92AAF38E}"/>
              </a:ext>
            </a:extLst>
          </p:cNvPr>
          <p:cNvSpPr/>
          <p:nvPr/>
        </p:nvSpPr>
        <p:spPr>
          <a:xfrm>
            <a:off x="1619994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6" name="流程图: 接点 55">
            <a:extLst>
              <a:ext uri="{FF2B5EF4-FFF2-40B4-BE49-F238E27FC236}">
                <a16:creationId xmlns:a16="http://schemas.microsoft.com/office/drawing/2014/main" id="{1CFFA2E7-C837-4608-9C14-269728A2F18F}"/>
              </a:ext>
            </a:extLst>
          </p:cNvPr>
          <p:cNvSpPr/>
          <p:nvPr/>
        </p:nvSpPr>
        <p:spPr>
          <a:xfrm>
            <a:off x="2755254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流程图: 接点 56">
            <a:extLst>
              <a:ext uri="{FF2B5EF4-FFF2-40B4-BE49-F238E27FC236}">
                <a16:creationId xmlns:a16="http://schemas.microsoft.com/office/drawing/2014/main" id="{AFBC81A8-3B99-423E-814D-ABED73E446CD}"/>
              </a:ext>
            </a:extLst>
          </p:cNvPr>
          <p:cNvSpPr/>
          <p:nvPr/>
        </p:nvSpPr>
        <p:spPr>
          <a:xfrm>
            <a:off x="3129426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标题 1">
            <a:extLst>
              <a:ext uri="{FF2B5EF4-FFF2-40B4-BE49-F238E27FC236}">
                <a16:creationId xmlns:a16="http://schemas.microsoft.com/office/drawing/2014/main" id="{E6B7C27E-8337-4C59-AEC3-F62B49D7CDCA}"/>
              </a:ext>
            </a:extLst>
          </p:cNvPr>
          <p:cNvSpPr txBox="1">
            <a:spLocks/>
          </p:cNvSpPr>
          <p:nvPr/>
        </p:nvSpPr>
        <p:spPr>
          <a:xfrm>
            <a:off x="553191" y="1106705"/>
            <a:ext cx="5529940" cy="7916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100" b="1" i="1" dirty="0">
                <a:solidFill>
                  <a:schemeClr val="bg1"/>
                </a:solidFill>
                <a:latin typeface="Times New Roman" panose="02020603050405020304" pitchFamily="18" charset="0"/>
                <a:ea typeface="Yu Gothic UI" panose="020B0500000000000000" pitchFamily="34" charset="-128"/>
                <a:cs typeface="Times New Roman" panose="02020603050405020304" pitchFamily="18" charset="0"/>
              </a:rPr>
              <a:t>- Problem 2: Risk Propagation</a:t>
            </a:r>
          </a:p>
        </p:txBody>
      </p:sp>
    </p:spTree>
    <p:extLst>
      <p:ext uri="{BB962C8B-B14F-4D97-AF65-F5344CB8AC3E}">
        <p14:creationId xmlns:p14="http://schemas.microsoft.com/office/powerpoint/2010/main" val="30137721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nodeType="after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2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4" grpId="0" animBg="1"/>
      <p:bldP spid="70" grpId="0" animBg="1"/>
      <p:bldP spid="72" grpId="0" animBg="1"/>
      <p:bldP spid="73" grpId="0" animBg="1"/>
      <p:bldP spid="53" grpId="0" animBg="1"/>
      <p:bldP spid="9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>
            <a:extLst>
              <a:ext uri="{FF2B5EF4-FFF2-40B4-BE49-F238E27FC236}">
                <a16:creationId xmlns:a16="http://schemas.microsoft.com/office/drawing/2014/main" id="{1620563D-E521-4DCE-9764-E8986F407B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907" y="594756"/>
            <a:ext cx="4402373" cy="691902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45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softEdge rad="266700"/>
          </a:effectLst>
        </p:spPr>
      </p:pic>
      <p:sp>
        <p:nvSpPr>
          <p:cNvPr id="26" name="Title 1">
            <a:extLst>
              <a:ext uri="{FF2B5EF4-FFF2-40B4-BE49-F238E27FC236}">
                <a16:creationId xmlns:a16="http://schemas.microsoft.com/office/drawing/2014/main" id="{2E89635E-5AE0-4EF2-95D2-233D285F3F61}"/>
              </a:ext>
            </a:extLst>
          </p:cNvPr>
          <p:cNvSpPr txBox="1">
            <a:spLocks/>
          </p:cNvSpPr>
          <p:nvPr/>
        </p:nvSpPr>
        <p:spPr>
          <a:xfrm>
            <a:off x="1192837" y="150077"/>
            <a:ext cx="6621349" cy="96762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4100" dirty="0">
                <a:solidFill>
                  <a:schemeClr val="bg1"/>
                </a:solidFill>
                <a:latin typeface="Arial Rounded MT Bold" panose="020F0704030504030204" pitchFamily="34" charset="0"/>
                <a:cs typeface="Times New Roman" panose="02020603050405020304" pitchFamily="18" charset="0"/>
              </a:rPr>
              <a:t>Algorithm Logic</a:t>
            </a:r>
            <a:endParaRPr lang="zh-CN" altLang="en-US" sz="4100" dirty="0">
              <a:solidFill>
                <a:schemeClr val="bg1"/>
              </a:solidFill>
              <a:latin typeface="Arial Rounded MT Bold" panose="020F07040305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7" name="流程图: 接点 26">
            <a:extLst>
              <a:ext uri="{FF2B5EF4-FFF2-40B4-BE49-F238E27FC236}">
                <a16:creationId xmlns:a16="http://schemas.microsoft.com/office/drawing/2014/main" id="{731CDA33-536F-4310-A49D-AC87E31C087C}"/>
              </a:ext>
            </a:extLst>
          </p:cNvPr>
          <p:cNvSpPr/>
          <p:nvPr/>
        </p:nvSpPr>
        <p:spPr>
          <a:xfrm>
            <a:off x="653974" y="626505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8" name="加号 27">
            <a:extLst>
              <a:ext uri="{FF2B5EF4-FFF2-40B4-BE49-F238E27FC236}">
                <a16:creationId xmlns:a16="http://schemas.microsoft.com/office/drawing/2014/main" id="{B6072EA9-1177-47F7-86E6-EB5E2E355BB7}"/>
              </a:ext>
            </a:extLst>
          </p:cNvPr>
          <p:cNvSpPr/>
          <p:nvPr/>
        </p:nvSpPr>
        <p:spPr>
          <a:xfrm>
            <a:off x="653974" y="626505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9" name="流程图: 接点 28">
            <a:extLst>
              <a:ext uri="{FF2B5EF4-FFF2-40B4-BE49-F238E27FC236}">
                <a16:creationId xmlns:a16="http://schemas.microsoft.com/office/drawing/2014/main" id="{289C5C30-10D5-427A-8FDE-D24E5180D492}"/>
              </a:ext>
            </a:extLst>
          </p:cNvPr>
          <p:cNvSpPr/>
          <p:nvPr/>
        </p:nvSpPr>
        <p:spPr>
          <a:xfrm>
            <a:off x="653974" y="633888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0" name="加号 29">
            <a:extLst>
              <a:ext uri="{FF2B5EF4-FFF2-40B4-BE49-F238E27FC236}">
                <a16:creationId xmlns:a16="http://schemas.microsoft.com/office/drawing/2014/main" id="{EAAF65B3-BEB0-4A8E-A0CF-097B98C747CE}"/>
              </a:ext>
            </a:extLst>
          </p:cNvPr>
          <p:cNvSpPr/>
          <p:nvPr/>
        </p:nvSpPr>
        <p:spPr>
          <a:xfrm>
            <a:off x="653974" y="633888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1" name="流程图: 接点 30">
            <a:extLst>
              <a:ext uri="{FF2B5EF4-FFF2-40B4-BE49-F238E27FC236}">
                <a16:creationId xmlns:a16="http://schemas.microsoft.com/office/drawing/2014/main" id="{BB82EAFF-B58D-4047-A92E-8A64EE551575}"/>
              </a:ext>
            </a:extLst>
          </p:cNvPr>
          <p:cNvSpPr/>
          <p:nvPr/>
        </p:nvSpPr>
        <p:spPr>
          <a:xfrm>
            <a:off x="653974" y="615431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2" name="加号 31">
            <a:extLst>
              <a:ext uri="{FF2B5EF4-FFF2-40B4-BE49-F238E27FC236}">
                <a16:creationId xmlns:a16="http://schemas.microsoft.com/office/drawing/2014/main" id="{262DF8E6-FF0E-4708-A636-8ED48480E4DE}"/>
              </a:ext>
            </a:extLst>
          </p:cNvPr>
          <p:cNvSpPr/>
          <p:nvPr/>
        </p:nvSpPr>
        <p:spPr>
          <a:xfrm>
            <a:off x="653974" y="615431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3" name="流程图: 接点 32">
            <a:extLst>
              <a:ext uri="{FF2B5EF4-FFF2-40B4-BE49-F238E27FC236}">
                <a16:creationId xmlns:a16="http://schemas.microsoft.com/office/drawing/2014/main" id="{0715A216-86E6-47EE-BBFB-04855841B265}"/>
              </a:ext>
            </a:extLst>
          </p:cNvPr>
          <p:cNvSpPr/>
          <p:nvPr/>
        </p:nvSpPr>
        <p:spPr>
          <a:xfrm>
            <a:off x="653974" y="622814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4" name="加号 33">
            <a:extLst>
              <a:ext uri="{FF2B5EF4-FFF2-40B4-BE49-F238E27FC236}">
                <a16:creationId xmlns:a16="http://schemas.microsoft.com/office/drawing/2014/main" id="{F8285CF4-3A83-4B41-9437-66755E0B1380}"/>
              </a:ext>
            </a:extLst>
          </p:cNvPr>
          <p:cNvSpPr/>
          <p:nvPr/>
        </p:nvSpPr>
        <p:spPr>
          <a:xfrm>
            <a:off x="653974" y="622814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pic>
        <p:nvPicPr>
          <p:cNvPr id="38" name="图片 37">
            <a:extLst>
              <a:ext uri="{FF2B5EF4-FFF2-40B4-BE49-F238E27FC236}">
                <a16:creationId xmlns:a16="http://schemas.microsoft.com/office/drawing/2014/main" id="{31857E09-6DD0-4052-8F3A-7B0E2AA725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961" t="23696" r="52479" b="22366"/>
          <a:stretch/>
        </p:blipFill>
        <p:spPr>
          <a:xfrm>
            <a:off x="254000" y="6349805"/>
            <a:ext cx="635992" cy="508195"/>
          </a:xfrm>
          <a:prstGeom prst="rect">
            <a:avLst/>
          </a:prstGeom>
        </p:spPr>
      </p:pic>
      <p:pic>
        <p:nvPicPr>
          <p:cNvPr id="39" name="图片 38">
            <a:extLst>
              <a:ext uri="{FF2B5EF4-FFF2-40B4-BE49-F238E27FC236}">
                <a16:creationId xmlns:a16="http://schemas.microsoft.com/office/drawing/2014/main" id="{C0339EA7-2C1D-45A9-93D2-1EA3DD1107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227"/>
          <a:stretch/>
        </p:blipFill>
        <p:spPr>
          <a:xfrm>
            <a:off x="9724184" y="6349805"/>
            <a:ext cx="1209250" cy="515429"/>
          </a:xfrm>
          <a:prstGeom prst="rect">
            <a:avLst/>
          </a:prstGeom>
        </p:spPr>
      </p:pic>
      <p:pic>
        <p:nvPicPr>
          <p:cNvPr id="40" name="图片 39">
            <a:extLst>
              <a:ext uri="{FF2B5EF4-FFF2-40B4-BE49-F238E27FC236}">
                <a16:creationId xmlns:a16="http://schemas.microsoft.com/office/drawing/2014/main" id="{E0E89841-18CB-4FC2-8807-56383A31FF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28341"/>
          <a:stretch/>
        </p:blipFill>
        <p:spPr>
          <a:xfrm>
            <a:off x="889992" y="6349806"/>
            <a:ext cx="8834193" cy="508194"/>
          </a:xfrm>
          <a:prstGeom prst="rect">
            <a:avLst/>
          </a:prstGeom>
        </p:spPr>
      </p:pic>
      <p:pic>
        <p:nvPicPr>
          <p:cNvPr id="41" name="图片 40">
            <a:extLst>
              <a:ext uri="{FF2B5EF4-FFF2-40B4-BE49-F238E27FC236}">
                <a16:creationId xmlns:a16="http://schemas.microsoft.com/office/drawing/2014/main" id="{AE87F108-3B3F-4251-B8C7-D6124664C64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38106"/>
          <a:stretch/>
        </p:blipFill>
        <p:spPr>
          <a:xfrm>
            <a:off x="10933434" y="6349805"/>
            <a:ext cx="1455706" cy="516473"/>
          </a:xfrm>
          <a:prstGeom prst="rect">
            <a:avLst/>
          </a:prstGeom>
        </p:spPr>
      </p:pic>
      <p:pic>
        <p:nvPicPr>
          <p:cNvPr id="43" name="图片 42">
            <a:extLst>
              <a:ext uri="{FF2B5EF4-FFF2-40B4-BE49-F238E27FC236}">
                <a16:creationId xmlns:a16="http://schemas.microsoft.com/office/drawing/2014/main" id="{CA0C61DC-E848-4252-BF6E-9FDEDE3426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38106"/>
          <a:stretch/>
        </p:blipFill>
        <p:spPr>
          <a:xfrm>
            <a:off x="-1" y="6349806"/>
            <a:ext cx="254001" cy="508194"/>
          </a:xfrm>
          <a:prstGeom prst="rect">
            <a:avLst/>
          </a:prstGeom>
        </p:spPr>
      </p:pic>
      <p:sp>
        <p:nvSpPr>
          <p:cNvPr id="53" name="矩形 52">
            <a:extLst>
              <a:ext uri="{FF2B5EF4-FFF2-40B4-BE49-F238E27FC236}">
                <a16:creationId xmlns:a16="http://schemas.microsoft.com/office/drawing/2014/main" id="{22DA60A6-75C3-48F0-AC17-FFC9038D25FA}"/>
              </a:ext>
            </a:extLst>
          </p:cNvPr>
          <p:cNvSpPr/>
          <p:nvPr/>
        </p:nvSpPr>
        <p:spPr>
          <a:xfrm>
            <a:off x="0" y="1231697"/>
            <a:ext cx="12192000" cy="791634"/>
          </a:xfrm>
          <a:prstGeom prst="rect">
            <a:avLst/>
          </a:prstGeom>
          <a:solidFill>
            <a:schemeClr val="tx1">
              <a:lumMod val="85000"/>
              <a:lumOff val="15000"/>
              <a:alpha val="20000"/>
            </a:schemeClr>
          </a:solidFill>
          <a:ln>
            <a:noFill/>
          </a:ln>
          <a:effectLst>
            <a:outerShdw blurRad="203200" dist="88900" dir="8100000" sx="102000" sy="102000" algn="ctr" rotWithShape="0">
              <a:schemeClr val="tx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90" name="标题 1">
            <a:extLst>
              <a:ext uri="{FF2B5EF4-FFF2-40B4-BE49-F238E27FC236}">
                <a16:creationId xmlns:a16="http://schemas.microsoft.com/office/drawing/2014/main" id="{6FF29C01-2C8C-48F6-B795-B8F7A5A64B00}"/>
              </a:ext>
            </a:extLst>
          </p:cNvPr>
          <p:cNvSpPr txBox="1">
            <a:spLocks/>
          </p:cNvSpPr>
          <p:nvPr/>
        </p:nvSpPr>
        <p:spPr>
          <a:xfrm>
            <a:off x="607225" y="1106705"/>
            <a:ext cx="8028629" cy="79163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300" b="1" i="1" dirty="0">
                <a:solidFill>
                  <a:schemeClr val="bg1"/>
                </a:solidFill>
                <a:latin typeface="Times New Roman" panose="02020603050405020304" pitchFamily="18" charset="0"/>
                <a:ea typeface="Yu Gothic UI" panose="020B0500000000000000" pitchFamily="34" charset="-128"/>
                <a:cs typeface="Times New Roman" panose="02020603050405020304" pitchFamily="18" charset="0"/>
              </a:rPr>
              <a:t>- Graph Attention Network:</a:t>
            </a:r>
            <a:r>
              <a:rPr lang="zh-CN" altLang="en-US" sz="3300" b="1" i="1" dirty="0">
                <a:solidFill>
                  <a:schemeClr val="bg1"/>
                </a:solidFill>
                <a:latin typeface="Times New Roman" panose="02020603050405020304" pitchFamily="18" charset="0"/>
                <a:ea typeface="Yu Gothic UI" panose="020B0500000000000000" pitchFamily="34" charset="-128"/>
                <a:cs typeface="Times New Roman" panose="02020603050405020304" pitchFamily="18" charset="0"/>
              </a:rPr>
              <a:t> </a:t>
            </a:r>
            <a:r>
              <a:rPr lang="en-US" altLang="zh-CN" sz="3300" b="1" i="1" dirty="0">
                <a:solidFill>
                  <a:schemeClr val="bg1"/>
                </a:solidFill>
                <a:latin typeface="Times New Roman" panose="02020603050405020304" pitchFamily="18" charset="0"/>
                <a:ea typeface="Yu Gothic UI" panose="020B0500000000000000" pitchFamily="34" charset="-128"/>
                <a:cs typeface="Times New Roman" panose="02020603050405020304" pitchFamily="18" charset="0"/>
              </a:rPr>
              <a:t>Relation Inferring</a:t>
            </a:r>
          </a:p>
        </p:txBody>
      </p: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09E700D1-4CEC-4242-AE98-12965566009E}"/>
              </a:ext>
            </a:extLst>
          </p:cNvPr>
          <p:cNvGrpSpPr/>
          <p:nvPr/>
        </p:nvGrpSpPr>
        <p:grpSpPr>
          <a:xfrm>
            <a:off x="2802356" y="2228148"/>
            <a:ext cx="533630" cy="1674446"/>
            <a:chOff x="7556938" y="1962418"/>
            <a:chExt cx="683173" cy="2114190"/>
          </a:xfrm>
        </p:grpSpPr>
        <p:sp>
          <p:nvSpPr>
            <p:cNvPr id="56" name="矩形 55">
              <a:extLst>
                <a:ext uri="{FF2B5EF4-FFF2-40B4-BE49-F238E27FC236}">
                  <a16:creationId xmlns:a16="http://schemas.microsoft.com/office/drawing/2014/main" id="{F2ACC51F-2ADF-4A7E-8831-73F2C9CF1B56}"/>
                </a:ext>
              </a:extLst>
            </p:cNvPr>
            <p:cNvSpPr/>
            <p:nvPr/>
          </p:nvSpPr>
          <p:spPr>
            <a:xfrm>
              <a:off x="7556938" y="1962418"/>
              <a:ext cx="683173" cy="704730"/>
            </a:xfrm>
            <a:prstGeom prst="rect">
              <a:avLst/>
            </a:prstGeom>
            <a:solidFill>
              <a:srgbClr val="46C2B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7" name="矩形 56">
              <a:extLst>
                <a:ext uri="{FF2B5EF4-FFF2-40B4-BE49-F238E27FC236}">
                  <a16:creationId xmlns:a16="http://schemas.microsoft.com/office/drawing/2014/main" id="{AB27CBB5-A523-4283-8CA5-B3D425C28838}"/>
                </a:ext>
              </a:extLst>
            </p:cNvPr>
            <p:cNvSpPr/>
            <p:nvPr/>
          </p:nvSpPr>
          <p:spPr>
            <a:xfrm>
              <a:off x="7556938" y="2667148"/>
              <a:ext cx="683173" cy="704730"/>
            </a:xfrm>
            <a:prstGeom prst="rect">
              <a:avLst/>
            </a:prstGeom>
            <a:solidFill>
              <a:srgbClr val="46C2B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8" name="矩形 57">
              <a:extLst>
                <a:ext uri="{FF2B5EF4-FFF2-40B4-BE49-F238E27FC236}">
                  <a16:creationId xmlns:a16="http://schemas.microsoft.com/office/drawing/2014/main" id="{4BC34290-02EB-4164-B827-58BCC6229CA0}"/>
                </a:ext>
              </a:extLst>
            </p:cNvPr>
            <p:cNvSpPr/>
            <p:nvPr/>
          </p:nvSpPr>
          <p:spPr>
            <a:xfrm>
              <a:off x="7556938" y="3371878"/>
              <a:ext cx="683173" cy="704730"/>
            </a:xfrm>
            <a:prstGeom prst="rect">
              <a:avLst/>
            </a:prstGeom>
            <a:solidFill>
              <a:srgbClr val="46C2B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59" name="矩形 58">
                <a:extLst>
                  <a:ext uri="{FF2B5EF4-FFF2-40B4-BE49-F238E27FC236}">
                    <a16:creationId xmlns:a16="http://schemas.microsoft.com/office/drawing/2014/main" id="{93A5361B-03C5-4ACF-9284-F85BE3D07579}"/>
                  </a:ext>
                </a:extLst>
              </p:cNvPr>
              <p:cNvSpPr/>
              <p:nvPr/>
            </p:nvSpPr>
            <p:spPr>
              <a:xfrm>
                <a:off x="1823083" y="2618289"/>
                <a:ext cx="691408" cy="6463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360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36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altLang="zh-CN" sz="36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zh-CN" altLang="en-US" sz="3600" i="1" dirty="0">
                  <a:solidFill>
                    <a:schemeClr val="bg1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59" name="矩形 58">
                <a:extLst>
                  <a:ext uri="{FF2B5EF4-FFF2-40B4-BE49-F238E27FC236}">
                    <a16:creationId xmlns:a16="http://schemas.microsoft.com/office/drawing/2014/main" id="{93A5361B-03C5-4ACF-9284-F85BE3D0757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23083" y="2618289"/>
                <a:ext cx="691408" cy="64633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60" name="组合 59">
            <a:extLst>
              <a:ext uri="{FF2B5EF4-FFF2-40B4-BE49-F238E27FC236}">
                <a16:creationId xmlns:a16="http://schemas.microsoft.com/office/drawing/2014/main" id="{1C1D07C5-06CA-48F7-9427-D4EA2847EF6A}"/>
              </a:ext>
            </a:extLst>
          </p:cNvPr>
          <p:cNvGrpSpPr/>
          <p:nvPr/>
        </p:nvGrpSpPr>
        <p:grpSpPr>
          <a:xfrm>
            <a:off x="2804754" y="4344061"/>
            <a:ext cx="536028" cy="1674446"/>
            <a:chOff x="7556938" y="1962418"/>
            <a:chExt cx="686243" cy="2114190"/>
          </a:xfrm>
        </p:grpSpPr>
        <p:sp>
          <p:nvSpPr>
            <p:cNvPr id="61" name="矩形 60">
              <a:extLst>
                <a:ext uri="{FF2B5EF4-FFF2-40B4-BE49-F238E27FC236}">
                  <a16:creationId xmlns:a16="http://schemas.microsoft.com/office/drawing/2014/main" id="{D2B34412-A7B5-47B6-9B28-41757A3FCCEC}"/>
                </a:ext>
              </a:extLst>
            </p:cNvPr>
            <p:cNvSpPr/>
            <p:nvPr/>
          </p:nvSpPr>
          <p:spPr>
            <a:xfrm>
              <a:off x="7556938" y="1962418"/>
              <a:ext cx="683173" cy="704730"/>
            </a:xfrm>
            <a:prstGeom prst="rect">
              <a:avLst/>
            </a:prstGeom>
            <a:solidFill>
              <a:srgbClr val="46C2B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62" name="矩形 61">
              <a:extLst>
                <a:ext uri="{FF2B5EF4-FFF2-40B4-BE49-F238E27FC236}">
                  <a16:creationId xmlns:a16="http://schemas.microsoft.com/office/drawing/2014/main" id="{129BA1E5-B8E1-4178-BE04-E60594700E6E}"/>
                </a:ext>
              </a:extLst>
            </p:cNvPr>
            <p:cNvSpPr/>
            <p:nvPr/>
          </p:nvSpPr>
          <p:spPr>
            <a:xfrm>
              <a:off x="7556938" y="2667148"/>
              <a:ext cx="683173" cy="704730"/>
            </a:xfrm>
            <a:prstGeom prst="rect">
              <a:avLst/>
            </a:prstGeom>
            <a:solidFill>
              <a:srgbClr val="46C2B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CD4B58D6-F621-4515-8413-238540F5421C}"/>
                </a:ext>
              </a:extLst>
            </p:cNvPr>
            <p:cNvSpPr/>
            <p:nvPr/>
          </p:nvSpPr>
          <p:spPr>
            <a:xfrm>
              <a:off x="7556938" y="3371878"/>
              <a:ext cx="686243" cy="704730"/>
            </a:xfrm>
            <a:prstGeom prst="rect">
              <a:avLst/>
            </a:prstGeom>
            <a:solidFill>
              <a:srgbClr val="46C2B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64" name="矩形 63">
                <a:extLst>
                  <a:ext uri="{FF2B5EF4-FFF2-40B4-BE49-F238E27FC236}">
                    <a16:creationId xmlns:a16="http://schemas.microsoft.com/office/drawing/2014/main" id="{CF706BA5-8709-4C74-A091-D19E254E3E3A}"/>
                  </a:ext>
                </a:extLst>
              </p:cNvPr>
              <p:cNvSpPr/>
              <p:nvPr/>
            </p:nvSpPr>
            <p:spPr>
              <a:xfrm>
                <a:off x="1847385" y="4953844"/>
                <a:ext cx="667106" cy="69762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360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36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altLang="zh-CN" sz="360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j</m:t>
                          </m:r>
                        </m:sub>
                      </m:sSub>
                    </m:oMath>
                  </m:oMathPara>
                </a14:m>
                <a:endParaRPr lang="zh-CN" altLang="en-US" sz="3600" i="1" dirty="0">
                  <a:solidFill>
                    <a:schemeClr val="bg1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64" name="矩形 63">
                <a:extLst>
                  <a:ext uri="{FF2B5EF4-FFF2-40B4-BE49-F238E27FC236}">
                    <a16:creationId xmlns:a16="http://schemas.microsoft.com/office/drawing/2014/main" id="{CF706BA5-8709-4C74-A091-D19E254E3E3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47385" y="4953844"/>
                <a:ext cx="667106" cy="69762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5" name="直接箭头连接符 64">
            <a:extLst>
              <a:ext uri="{FF2B5EF4-FFF2-40B4-BE49-F238E27FC236}">
                <a16:creationId xmlns:a16="http://schemas.microsoft.com/office/drawing/2014/main" id="{673F0D85-DCCF-49ED-86D5-3AF806FF3FCE}"/>
              </a:ext>
            </a:extLst>
          </p:cNvPr>
          <p:cNvCxnSpPr>
            <a:cxnSpLocks/>
            <a:stCxn id="57" idx="3"/>
            <a:endCxn id="67" idx="1"/>
          </p:cNvCxnSpPr>
          <p:nvPr/>
        </p:nvCxnSpPr>
        <p:spPr>
          <a:xfrm>
            <a:off x="3335986" y="3065372"/>
            <a:ext cx="2992086" cy="844022"/>
          </a:xfrm>
          <a:prstGeom prst="straightConnector1">
            <a:avLst/>
          </a:prstGeom>
          <a:ln w="19050">
            <a:solidFill>
              <a:schemeClr val="accent3">
                <a:lumMod val="60000"/>
                <a:lumOff val="40000"/>
              </a:schemeClr>
            </a:solidFill>
          </a:ln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直接箭头连接符 65">
            <a:extLst>
              <a:ext uri="{FF2B5EF4-FFF2-40B4-BE49-F238E27FC236}">
                <a16:creationId xmlns:a16="http://schemas.microsoft.com/office/drawing/2014/main" id="{6CBFCCE1-9480-43A0-B052-8FDFAC8BD628}"/>
              </a:ext>
            </a:extLst>
          </p:cNvPr>
          <p:cNvCxnSpPr>
            <a:cxnSpLocks/>
            <a:stCxn id="67" idx="1"/>
            <a:endCxn id="62" idx="3"/>
          </p:cNvCxnSpPr>
          <p:nvPr/>
        </p:nvCxnSpPr>
        <p:spPr>
          <a:xfrm flipH="1">
            <a:off x="3338384" y="3909394"/>
            <a:ext cx="2989688" cy="1271891"/>
          </a:xfrm>
          <a:prstGeom prst="straightConnector1">
            <a:avLst/>
          </a:prstGeom>
          <a:ln w="19050">
            <a:solidFill>
              <a:schemeClr val="accent3">
                <a:lumMod val="60000"/>
                <a:lumOff val="40000"/>
              </a:schemeClr>
            </a:solidFill>
          </a:ln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7" name="矩形 66">
            <a:extLst>
              <a:ext uri="{FF2B5EF4-FFF2-40B4-BE49-F238E27FC236}">
                <a16:creationId xmlns:a16="http://schemas.microsoft.com/office/drawing/2014/main" id="{F78793A3-C0D7-4EEA-AFEC-90A48AE6D429}"/>
              </a:ext>
            </a:extLst>
          </p:cNvPr>
          <p:cNvSpPr/>
          <p:nvPr/>
        </p:nvSpPr>
        <p:spPr>
          <a:xfrm>
            <a:off x="6328072" y="3630319"/>
            <a:ext cx="627243" cy="558149"/>
          </a:xfrm>
          <a:prstGeom prst="rect">
            <a:avLst/>
          </a:prstGeom>
          <a:solidFill>
            <a:srgbClr val="F2A16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8" name="矩形 67">
                <a:extLst>
                  <a:ext uri="{FF2B5EF4-FFF2-40B4-BE49-F238E27FC236}">
                    <a16:creationId xmlns:a16="http://schemas.microsoft.com/office/drawing/2014/main" id="{011D5DFC-957B-479A-B12A-1EB770C47087}"/>
                  </a:ext>
                </a:extLst>
              </p:cNvPr>
              <p:cNvSpPr/>
              <p:nvPr/>
            </p:nvSpPr>
            <p:spPr>
              <a:xfrm>
                <a:off x="6328072" y="4195908"/>
                <a:ext cx="857351" cy="69089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360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 sz="360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e</m:t>
                          </m:r>
                        </m:e>
                        <m:sub>
                          <m:r>
                            <a:rPr lang="en-US" altLang="zh-CN" sz="36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altLang="zh-CN" sz="36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sz="36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zh-CN" altLang="en-US" sz="3600" i="1" dirty="0">
                  <a:solidFill>
                    <a:schemeClr val="bg1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68" name="矩形 67">
                <a:extLst>
                  <a:ext uri="{FF2B5EF4-FFF2-40B4-BE49-F238E27FC236}">
                    <a16:creationId xmlns:a16="http://schemas.microsoft.com/office/drawing/2014/main" id="{011D5DFC-957B-479A-B12A-1EB770C4708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28072" y="4195908"/>
                <a:ext cx="857351" cy="69089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9" name="矩形 68">
                <a:extLst>
                  <a:ext uri="{FF2B5EF4-FFF2-40B4-BE49-F238E27FC236}">
                    <a16:creationId xmlns:a16="http://schemas.microsoft.com/office/drawing/2014/main" id="{1D3EE299-3A27-4C42-B0CF-458E3BF789D6}"/>
                  </a:ext>
                </a:extLst>
              </p:cNvPr>
              <p:cNvSpPr/>
              <p:nvPr/>
            </p:nvSpPr>
            <p:spPr>
              <a:xfrm>
                <a:off x="7046077" y="4226074"/>
                <a:ext cx="3697294" cy="75745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sz="40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zh-CN" sz="40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zh-CN" altLang="en-US" sz="40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l-GR" altLang="zh-CN" sz="40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Τ</m:t>
                        </m:r>
                      </m:sup>
                    </m:sSup>
                    <m:r>
                      <a:rPr lang="en-US" altLang="zh-CN" sz="40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zh-CN" sz="4000" dirty="0">
                    <a:solidFill>
                      <a:schemeClr val="bg1"/>
                    </a:solidFill>
                  </a:rPr>
                  <a:t>[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40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40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altLang="zh-CN" sz="40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sz="40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zh-CN" sz="4000" dirty="0">
                    <a:solidFill>
                      <a:schemeClr val="bg1"/>
                    </a:solidFill>
                  </a:rPr>
                  <a:t>||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40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40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altLang="zh-CN" sz="40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CN" sz="40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]</m:t>
                    </m:r>
                    <m:r>
                      <a:rPr lang="zh-CN" altLang="en-US" sz="40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𝒲</m:t>
                    </m:r>
                  </m:oMath>
                </a14:m>
                <a:r>
                  <a:rPr lang="en-US" altLang="zh-CN" sz="4000" dirty="0">
                    <a:solidFill>
                      <a:schemeClr val="bg1"/>
                    </a:solidFill>
                  </a:rPr>
                  <a:t> </a:t>
                </a:r>
                <a:endParaRPr lang="zh-CN" altLang="en-US" sz="40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69" name="矩形 68">
                <a:extLst>
                  <a:ext uri="{FF2B5EF4-FFF2-40B4-BE49-F238E27FC236}">
                    <a16:creationId xmlns:a16="http://schemas.microsoft.com/office/drawing/2014/main" id="{1D3EE299-3A27-4C42-B0CF-458E3BF789D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46077" y="4226074"/>
                <a:ext cx="3697294" cy="757451"/>
              </a:xfrm>
              <a:prstGeom prst="rect">
                <a:avLst/>
              </a:prstGeom>
              <a:blipFill>
                <a:blip r:embed="rId7"/>
                <a:stretch>
                  <a:fillRect t="-12800" b="-28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9" name="流程图: 接点 48">
            <a:extLst>
              <a:ext uri="{FF2B5EF4-FFF2-40B4-BE49-F238E27FC236}">
                <a16:creationId xmlns:a16="http://schemas.microsoft.com/office/drawing/2014/main" id="{1F67394D-A131-482D-B02C-572C7376C63D}"/>
              </a:ext>
            </a:extLst>
          </p:cNvPr>
          <p:cNvSpPr/>
          <p:nvPr/>
        </p:nvSpPr>
        <p:spPr>
          <a:xfrm>
            <a:off x="2378192" y="6520676"/>
            <a:ext cx="195943" cy="186835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流程图: 接点 49">
            <a:extLst>
              <a:ext uri="{FF2B5EF4-FFF2-40B4-BE49-F238E27FC236}">
                <a16:creationId xmlns:a16="http://schemas.microsoft.com/office/drawing/2014/main" id="{3CEDD12B-D8A4-4E7D-9F60-C28D9F352DAF}"/>
              </a:ext>
            </a:extLst>
          </p:cNvPr>
          <p:cNvSpPr/>
          <p:nvPr/>
        </p:nvSpPr>
        <p:spPr>
          <a:xfrm>
            <a:off x="1254993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流程图: 接点 50">
            <a:extLst>
              <a:ext uri="{FF2B5EF4-FFF2-40B4-BE49-F238E27FC236}">
                <a16:creationId xmlns:a16="http://schemas.microsoft.com/office/drawing/2014/main" id="{C999D369-859B-420E-9DBF-F4B1AC36D7BA}"/>
              </a:ext>
            </a:extLst>
          </p:cNvPr>
          <p:cNvSpPr/>
          <p:nvPr/>
        </p:nvSpPr>
        <p:spPr>
          <a:xfrm>
            <a:off x="2006910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流程图: 接点 51">
            <a:extLst>
              <a:ext uri="{FF2B5EF4-FFF2-40B4-BE49-F238E27FC236}">
                <a16:creationId xmlns:a16="http://schemas.microsoft.com/office/drawing/2014/main" id="{EE74CFCE-9E58-4BC5-83DF-806F2CA134A1}"/>
              </a:ext>
            </a:extLst>
          </p:cNvPr>
          <p:cNvSpPr/>
          <p:nvPr/>
        </p:nvSpPr>
        <p:spPr>
          <a:xfrm>
            <a:off x="1619994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4" name="流程图: 接点 53">
            <a:extLst>
              <a:ext uri="{FF2B5EF4-FFF2-40B4-BE49-F238E27FC236}">
                <a16:creationId xmlns:a16="http://schemas.microsoft.com/office/drawing/2014/main" id="{C07A106B-7302-440A-AD9F-BE5E43EF291C}"/>
              </a:ext>
            </a:extLst>
          </p:cNvPr>
          <p:cNvSpPr/>
          <p:nvPr/>
        </p:nvSpPr>
        <p:spPr>
          <a:xfrm>
            <a:off x="2755254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流程图: 接点 69">
            <a:extLst>
              <a:ext uri="{FF2B5EF4-FFF2-40B4-BE49-F238E27FC236}">
                <a16:creationId xmlns:a16="http://schemas.microsoft.com/office/drawing/2014/main" id="{1C8E9899-E78F-42BF-903B-1D966F40FAA7}"/>
              </a:ext>
            </a:extLst>
          </p:cNvPr>
          <p:cNvSpPr/>
          <p:nvPr/>
        </p:nvSpPr>
        <p:spPr>
          <a:xfrm>
            <a:off x="3129426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26732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>
            <a:extLst>
              <a:ext uri="{FF2B5EF4-FFF2-40B4-BE49-F238E27FC236}">
                <a16:creationId xmlns:a16="http://schemas.microsoft.com/office/drawing/2014/main" id="{1620563D-E521-4DCE-9764-E8986F407B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907" y="594756"/>
            <a:ext cx="4402373" cy="691902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45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softEdge rad="266700"/>
          </a:effectLst>
        </p:spPr>
      </p:pic>
      <p:sp>
        <p:nvSpPr>
          <p:cNvPr id="26" name="Title 1">
            <a:extLst>
              <a:ext uri="{FF2B5EF4-FFF2-40B4-BE49-F238E27FC236}">
                <a16:creationId xmlns:a16="http://schemas.microsoft.com/office/drawing/2014/main" id="{2E89635E-5AE0-4EF2-95D2-233D285F3F61}"/>
              </a:ext>
            </a:extLst>
          </p:cNvPr>
          <p:cNvSpPr txBox="1">
            <a:spLocks/>
          </p:cNvSpPr>
          <p:nvPr/>
        </p:nvSpPr>
        <p:spPr>
          <a:xfrm>
            <a:off x="1192837" y="150077"/>
            <a:ext cx="6621349" cy="96762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4100" dirty="0">
                <a:solidFill>
                  <a:schemeClr val="bg1"/>
                </a:solidFill>
                <a:latin typeface="Arial Rounded MT Bold" panose="020F0704030504030204" pitchFamily="34" charset="0"/>
                <a:cs typeface="Times New Roman" panose="02020603050405020304" pitchFamily="18" charset="0"/>
              </a:rPr>
              <a:t>Algorithm Logic</a:t>
            </a:r>
            <a:endParaRPr lang="zh-CN" altLang="en-US" sz="4100" dirty="0">
              <a:solidFill>
                <a:schemeClr val="bg1"/>
              </a:solidFill>
              <a:latin typeface="Arial Rounded MT Bold" panose="020F07040305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7" name="流程图: 接点 26">
            <a:extLst>
              <a:ext uri="{FF2B5EF4-FFF2-40B4-BE49-F238E27FC236}">
                <a16:creationId xmlns:a16="http://schemas.microsoft.com/office/drawing/2014/main" id="{731CDA33-536F-4310-A49D-AC87E31C087C}"/>
              </a:ext>
            </a:extLst>
          </p:cNvPr>
          <p:cNvSpPr/>
          <p:nvPr/>
        </p:nvSpPr>
        <p:spPr>
          <a:xfrm>
            <a:off x="653974" y="626505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8" name="加号 27">
            <a:extLst>
              <a:ext uri="{FF2B5EF4-FFF2-40B4-BE49-F238E27FC236}">
                <a16:creationId xmlns:a16="http://schemas.microsoft.com/office/drawing/2014/main" id="{B6072EA9-1177-47F7-86E6-EB5E2E355BB7}"/>
              </a:ext>
            </a:extLst>
          </p:cNvPr>
          <p:cNvSpPr/>
          <p:nvPr/>
        </p:nvSpPr>
        <p:spPr>
          <a:xfrm>
            <a:off x="653974" y="626505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9" name="流程图: 接点 28">
            <a:extLst>
              <a:ext uri="{FF2B5EF4-FFF2-40B4-BE49-F238E27FC236}">
                <a16:creationId xmlns:a16="http://schemas.microsoft.com/office/drawing/2014/main" id="{289C5C30-10D5-427A-8FDE-D24E5180D492}"/>
              </a:ext>
            </a:extLst>
          </p:cNvPr>
          <p:cNvSpPr/>
          <p:nvPr/>
        </p:nvSpPr>
        <p:spPr>
          <a:xfrm>
            <a:off x="653974" y="633888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0" name="加号 29">
            <a:extLst>
              <a:ext uri="{FF2B5EF4-FFF2-40B4-BE49-F238E27FC236}">
                <a16:creationId xmlns:a16="http://schemas.microsoft.com/office/drawing/2014/main" id="{EAAF65B3-BEB0-4A8E-A0CF-097B98C747CE}"/>
              </a:ext>
            </a:extLst>
          </p:cNvPr>
          <p:cNvSpPr/>
          <p:nvPr/>
        </p:nvSpPr>
        <p:spPr>
          <a:xfrm>
            <a:off x="653974" y="633888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1" name="流程图: 接点 30">
            <a:extLst>
              <a:ext uri="{FF2B5EF4-FFF2-40B4-BE49-F238E27FC236}">
                <a16:creationId xmlns:a16="http://schemas.microsoft.com/office/drawing/2014/main" id="{BB82EAFF-B58D-4047-A92E-8A64EE551575}"/>
              </a:ext>
            </a:extLst>
          </p:cNvPr>
          <p:cNvSpPr/>
          <p:nvPr/>
        </p:nvSpPr>
        <p:spPr>
          <a:xfrm>
            <a:off x="653974" y="615431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2" name="加号 31">
            <a:extLst>
              <a:ext uri="{FF2B5EF4-FFF2-40B4-BE49-F238E27FC236}">
                <a16:creationId xmlns:a16="http://schemas.microsoft.com/office/drawing/2014/main" id="{262DF8E6-FF0E-4708-A636-8ED48480E4DE}"/>
              </a:ext>
            </a:extLst>
          </p:cNvPr>
          <p:cNvSpPr/>
          <p:nvPr/>
        </p:nvSpPr>
        <p:spPr>
          <a:xfrm>
            <a:off x="653974" y="615431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3" name="流程图: 接点 32">
            <a:extLst>
              <a:ext uri="{FF2B5EF4-FFF2-40B4-BE49-F238E27FC236}">
                <a16:creationId xmlns:a16="http://schemas.microsoft.com/office/drawing/2014/main" id="{0715A216-86E6-47EE-BBFB-04855841B265}"/>
              </a:ext>
            </a:extLst>
          </p:cNvPr>
          <p:cNvSpPr/>
          <p:nvPr/>
        </p:nvSpPr>
        <p:spPr>
          <a:xfrm>
            <a:off x="653974" y="622814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4" name="加号 33">
            <a:extLst>
              <a:ext uri="{FF2B5EF4-FFF2-40B4-BE49-F238E27FC236}">
                <a16:creationId xmlns:a16="http://schemas.microsoft.com/office/drawing/2014/main" id="{F8285CF4-3A83-4B41-9437-66755E0B1380}"/>
              </a:ext>
            </a:extLst>
          </p:cNvPr>
          <p:cNvSpPr/>
          <p:nvPr/>
        </p:nvSpPr>
        <p:spPr>
          <a:xfrm>
            <a:off x="653974" y="622814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pic>
        <p:nvPicPr>
          <p:cNvPr id="38" name="图片 37">
            <a:extLst>
              <a:ext uri="{FF2B5EF4-FFF2-40B4-BE49-F238E27FC236}">
                <a16:creationId xmlns:a16="http://schemas.microsoft.com/office/drawing/2014/main" id="{31857E09-6DD0-4052-8F3A-7B0E2AA725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961" t="23696" r="52479" b="22366"/>
          <a:stretch/>
        </p:blipFill>
        <p:spPr>
          <a:xfrm>
            <a:off x="254000" y="6349805"/>
            <a:ext cx="635992" cy="508195"/>
          </a:xfrm>
          <a:prstGeom prst="rect">
            <a:avLst/>
          </a:prstGeom>
        </p:spPr>
      </p:pic>
      <p:pic>
        <p:nvPicPr>
          <p:cNvPr id="39" name="图片 38">
            <a:extLst>
              <a:ext uri="{FF2B5EF4-FFF2-40B4-BE49-F238E27FC236}">
                <a16:creationId xmlns:a16="http://schemas.microsoft.com/office/drawing/2014/main" id="{C0339EA7-2C1D-45A9-93D2-1EA3DD1107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227"/>
          <a:stretch/>
        </p:blipFill>
        <p:spPr>
          <a:xfrm>
            <a:off x="9724184" y="6349805"/>
            <a:ext cx="1209250" cy="515429"/>
          </a:xfrm>
          <a:prstGeom prst="rect">
            <a:avLst/>
          </a:prstGeom>
        </p:spPr>
      </p:pic>
      <p:pic>
        <p:nvPicPr>
          <p:cNvPr id="40" name="图片 39">
            <a:extLst>
              <a:ext uri="{FF2B5EF4-FFF2-40B4-BE49-F238E27FC236}">
                <a16:creationId xmlns:a16="http://schemas.microsoft.com/office/drawing/2014/main" id="{E0E89841-18CB-4FC2-8807-56383A31FF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28341"/>
          <a:stretch/>
        </p:blipFill>
        <p:spPr>
          <a:xfrm>
            <a:off x="889992" y="6349806"/>
            <a:ext cx="8834193" cy="508194"/>
          </a:xfrm>
          <a:prstGeom prst="rect">
            <a:avLst/>
          </a:prstGeom>
        </p:spPr>
      </p:pic>
      <p:pic>
        <p:nvPicPr>
          <p:cNvPr id="41" name="图片 40">
            <a:extLst>
              <a:ext uri="{FF2B5EF4-FFF2-40B4-BE49-F238E27FC236}">
                <a16:creationId xmlns:a16="http://schemas.microsoft.com/office/drawing/2014/main" id="{AE87F108-3B3F-4251-B8C7-D6124664C64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38106"/>
          <a:stretch/>
        </p:blipFill>
        <p:spPr>
          <a:xfrm>
            <a:off x="10933434" y="6349805"/>
            <a:ext cx="1455706" cy="516473"/>
          </a:xfrm>
          <a:prstGeom prst="rect">
            <a:avLst/>
          </a:prstGeom>
        </p:spPr>
      </p:pic>
      <p:pic>
        <p:nvPicPr>
          <p:cNvPr id="43" name="图片 42">
            <a:extLst>
              <a:ext uri="{FF2B5EF4-FFF2-40B4-BE49-F238E27FC236}">
                <a16:creationId xmlns:a16="http://schemas.microsoft.com/office/drawing/2014/main" id="{CA0C61DC-E848-4252-BF6E-9FDEDE3426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38106"/>
          <a:stretch/>
        </p:blipFill>
        <p:spPr>
          <a:xfrm>
            <a:off x="-1" y="6349806"/>
            <a:ext cx="254001" cy="508194"/>
          </a:xfrm>
          <a:prstGeom prst="rect">
            <a:avLst/>
          </a:prstGeom>
        </p:spPr>
      </p:pic>
      <p:sp>
        <p:nvSpPr>
          <p:cNvPr id="53" name="矩形 52">
            <a:extLst>
              <a:ext uri="{FF2B5EF4-FFF2-40B4-BE49-F238E27FC236}">
                <a16:creationId xmlns:a16="http://schemas.microsoft.com/office/drawing/2014/main" id="{22DA60A6-75C3-48F0-AC17-FFC9038D25FA}"/>
              </a:ext>
            </a:extLst>
          </p:cNvPr>
          <p:cNvSpPr/>
          <p:nvPr/>
        </p:nvSpPr>
        <p:spPr>
          <a:xfrm>
            <a:off x="0" y="1231697"/>
            <a:ext cx="12192000" cy="791634"/>
          </a:xfrm>
          <a:prstGeom prst="rect">
            <a:avLst/>
          </a:prstGeom>
          <a:solidFill>
            <a:schemeClr val="tx1">
              <a:lumMod val="85000"/>
              <a:lumOff val="15000"/>
              <a:alpha val="20000"/>
            </a:schemeClr>
          </a:solidFill>
          <a:ln>
            <a:noFill/>
          </a:ln>
          <a:effectLst>
            <a:outerShdw blurRad="203200" dist="88900" dir="8100000" sx="102000" sy="102000" algn="ctr" rotWithShape="0">
              <a:schemeClr val="tx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90" name="标题 1">
            <a:extLst>
              <a:ext uri="{FF2B5EF4-FFF2-40B4-BE49-F238E27FC236}">
                <a16:creationId xmlns:a16="http://schemas.microsoft.com/office/drawing/2014/main" id="{6FF29C01-2C8C-48F6-B795-B8F7A5A64B00}"/>
              </a:ext>
            </a:extLst>
          </p:cNvPr>
          <p:cNvSpPr txBox="1">
            <a:spLocks/>
          </p:cNvSpPr>
          <p:nvPr/>
        </p:nvSpPr>
        <p:spPr>
          <a:xfrm>
            <a:off x="516188" y="1106705"/>
            <a:ext cx="9312901" cy="79163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300" b="1" i="1" dirty="0">
                <a:solidFill>
                  <a:schemeClr val="bg1"/>
                </a:solidFill>
                <a:latin typeface="Times New Roman" panose="02020603050405020304" pitchFamily="18" charset="0"/>
                <a:ea typeface="Yu Gothic UI" panose="020B0500000000000000" pitchFamily="34" charset="-128"/>
                <a:cs typeface="Times New Roman" panose="02020603050405020304" pitchFamily="18" charset="0"/>
              </a:rPr>
              <a:t>- Graph Attention Network: Information Propagation</a:t>
            </a:r>
          </a:p>
        </p:txBody>
      </p: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09E700D1-4CEC-4242-AE98-12965566009E}"/>
              </a:ext>
            </a:extLst>
          </p:cNvPr>
          <p:cNvGrpSpPr/>
          <p:nvPr/>
        </p:nvGrpSpPr>
        <p:grpSpPr>
          <a:xfrm>
            <a:off x="2802356" y="2136705"/>
            <a:ext cx="392517" cy="1231656"/>
            <a:chOff x="7556938" y="1962418"/>
            <a:chExt cx="683173" cy="2114190"/>
          </a:xfrm>
        </p:grpSpPr>
        <p:sp>
          <p:nvSpPr>
            <p:cNvPr id="56" name="矩形 55">
              <a:extLst>
                <a:ext uri="{FF2B5EF4-FFF2-40B4-BE49-F238E27FC236}">
                  <a16:creationId xmlns:a16="http://schemas.microsoft.com/office/drawing/2014/main" id="{F2ACC51F-2ADF-4A7E-8831-73F2C9CF1B56}"/>
                </a:ext>
              </a:extLst>
            </p:cNvPr>
            <p:cNvSpPr/>
            <p:nvPr/>
          </p:nvSpPr>
          <p:spPr>
            <a:xfrm>
              <a:off x="7556938" y="1962418"/>
              <a:ext cx="683173" cy="704730"/>
            </a:xfrm>
            <a:prstGeom prst="rect">
              <a:avLst/>
            </a:prstGeom>
            <a:solidFill>
              <a:srgbClr val="46C2B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7" name="矩形 56">
              <a:extLst>
                <a:ext uri="{FF2B5EF4-FFF2-40B4-BE49-F238E27FC236}">
                  <a16:creationId xmlns:a16="http://schemas.microsoft.com/office/drawing/2014/main" id="{AB27CBB5-A523-4283-8CA5-B3D425C28838}"/>
                </a:ext>
              </a:extLst>
            </p:cNvPr>
            <p:cNvSpPr/>
            <p:nvPr/>
          </p:nvSpPr>
          <p:spPr>
            <a:xfrm>
              <a:off x="7556938" y="2667148"/>
              <a:ext cx="683173" cy="704730"/>
            </a:xfrm>
            <a:prstGeom prst="rect">
              <a:avLst/>
            </a:prstGeom>
            <a:solidFill>
              <a:srgbClr val="46C2B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8" name="矩形 57">
              <a:extLst>
                <a:ext uri="{FF2B5EF4-FFF2-40B4-BE49-F238E27FC236}">
                  <a16:creationId xmlns:a16="http://schemas.microsoft.com/office/drawing/2014/main" id="{4BC34290-02EB-4164-B827-58BCC6229CA0}"/>
                </a:ext>
              </a:extLst>
            </p:cNvPr>
            <p:cNvSpPr/>
            <p:nvPr/>
          </p:nvSpPr>
          <p:spPr>
            <a:xfrm>
              <a:off x="7556938" y="3371878"/>
              <a:ext cx="683173" cy="704730"/>
            </a:xfrm>
            <a:prstGeom prst="rect">
              <a:avLst/>
            </a:prstGeom>
            <a:solidFill>
              <a:srgbClr val="46C2B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59" name="矩形 58">
                <a:extLst>
                  <a:ext uri="{FF2B5EF4-FFF2-40B4-BE49-F238E27FC236}">
                    <a16:creationId xmlns:a16="http://schemas.microsoft.com/office/drawing/2014/main" id="{93A5361B-03C5-4ACF-9284-F85BE3D07579}"/>
                  </a:ext>
                </a:extLst>
              </p:cNvPr>
              <p:cNvSpPr/>
              <p:nvPr/>
            </p:nvSpPr>
            <p:spPr>
              <a:xfrm>
                <a:off x="1823083" y="2526846"/>
                <a:ext cx="508572" cy="64633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360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36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altLang="zh-CN" sz="36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zh-CN" altLang="en-US" sz="3600" i="1" dirty="0">
                  <a:solidFill>
                    <a:schemeClr val="bg1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59" name="矩形 58">
                <a:extLst>
                  <a:ext uri="{FF2B5EF4-FFF2-40B4-BE49-F238E27FC236}">
                    <a16:creationId xmlns:a16="http://schemas.microsoft.com/office/drawing/2014/main" id="{93A5361B-03C5-4ACF-9284-F85BE3D0757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23083" y="2526846"/>
                <a:ext cx="508572" cy="646331"/>
              </a:xfrm>
              <a:prstGeom prst="rect">
                <a:avLst/>
              </a:prstGeom>
              <a:blipFill>
                <a:blip r:embed="rId4"/>
                <a:stretch>
                  <a:fillRect r="-361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5" name="直接箭头连接符 64">
            <a:extLst>
              <a:ext uri="{FF2B5EF4-FFF2-40B4-BE49-F238E27FC236}">
                <a16:creationId xmlns:a16="http://schemas.microsoft.com/office/drawing/2014/main" id="{673F0D85-DCCF-49ED-86D5-3AF806FF3FCE}"/>
              </a:ext>
            </a:extLst>
          </p:cNvPr>
          <p:cNvCxnSpPr>
            <a:cxnSpLocks/>
            <a:stCxn id="57" idx="3"/>
            <a:endCxn id="71" idx="1"/>
          </p:cNvCxnSpPr>
          <p:nvPr/>
        </p:nvCxnSpPr>
        <p:spPr>
          <a:xfrm flipV="1">
            <a:off x="3194873" y="2750558"/>
            <a:ext cx="1162458" cy="1975"/>
          </a:xfrm>
          <a:prstGeom prst="straightConnector1">
            <a:avLst/>
          </a:prstGeom>
          <a:ln w="19050">
            <a:solidFill>
              <a:schemeClr val="accent3">
                <a:lumMod val="60000"/>
                <a:lumOff val="40000"/>
              </a:schemeClr>
            </a:solidFill>
          </a:ln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7" name="矩形 66">
            <a:extLst>
              <a:ext uri="{FF2B5EF4-FFF2-40B4-BE49-F238E27FC236}">
                <a16:creationId xmlns:a16="http://schemas.microsoft.com/office/drawing/2014/main" id="{F78793A3-C0D7-4EEA-AFEC-90A48AE6D429}"/>
              </a:ext>
            </a:extLst>
          </p:cNvPr>
          <p:cNvSpPr/>
          <p:nvPr/>
        </p:nvSpPr>
        <p:spPr>
          <a:xfrm>
            <a:off x="4357331" y="3961448"/>
            <a:ext cx="461375" cy="410552"/>
          </a:xfrm>
          <a:prstGeom prst="rect">
            <a:avLst/>
          </a:prstGeom>
          <a:solidFill>
            <a:srgbClr val="ED7C2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8" name="矩形 67">
                <a:extLst>
                  <a:ext uri="{FF2B5EF4-FFF2-40B4-BE49-F238E27FC236}">
                    <a16:creationId xmlns:a16="http://schemas.microsoft.com/office/drawing/2014/main" id="{011D5DFC-957B-479A-B12A-1EB770C47087}"/>
                  </a:ext>
                </a:extLst>
              </p:cNvPr>
              <p:cNvSpPr/>
              <p:nvPr/>
            </p:nvSpPr>
            <p:spPr>
              <a:xfrm>
                <a:off x="4459770" y="2817637"/>
                <a:ext cx="630633" cy="69089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360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 sz="360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e</m:t>
                          </m:r>
                        </m:e>
                        <m:sub>
                          <m:r>
                            <a:rPr lang="en-US" altLang="zh-CN" sz="36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0,</m:t>
                          </m:r>
                          <m:r>
                            <a:rPr lang="en-US" altLang="zh-CN" sz="36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zh-CN" altLang="en-US" sz="3600" i="1" dirty="0">
                  <a:solidFill>
                    <a:schemeClr val="bg1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68" name="矩形 67">
                <a:extLst>
                  <a:ext uri="{FF2B5EF4-FFF2-40B4-BE49-F238E27FC236}">
                    <a16:creationId xmlns:a16="http://schemas.microsoft.com/office/drawing/2014/main" id="{011D5DFC-957B-479A-B12A-1EB770C4708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59770" y="2817637"/>
                <a:ext cx="630633" cy="690895"/>
              </a:xfrm>
              <a:prstGeom prst="rect">
                <a:avLst/>
              </a:prstGeom>
              <a:blipFill>
                <a:blip r:embed="rId5"/>
                <a:stretch>
                  <a:fillRect r="-970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9" name="组合 48">
            <a:extLst>
              <a:ext uri="{FF2B5EF4-FFF2-40B4-BE49-F238E27FC236}">
                <a16:creationId xmlns:a16="http://schemas.microsoft.com/office/drawing/2014/main" id="{165C66E9-DB81-46E4-94AE-9164CC8CC16A}"/>
              </a:ext>
            </a:extLst>
          </p:cNvPr>
          <p:cNvGrpSpPr/>
          <p:nvPr/>
        </p:nvGrpSpPr>
        <p:grpSpPr>
          <a:xfrm>
            <a:off x="2802356" y="3552231"/>
            <a:ext cx="392517" cy="1231656"/>
            <a:chOff x="7556938" y="1962418"/>
            <a:chExt cx="683173" cy="2114190"/>
          </a:xfrm>
          <a:solidFill>
            <a:srgbClr val="FF7C80"/>
          </a:solidFill>
        </p:grpSpPr>
        <p:sp>
          <p:nvSpPr>
            <p:cNvPr id="50" name="矩形 49">
              <a:extLst>
                <a:ext uri="{FF2B5EF4-FFF2-40B4-BE49-F238E27FC236}">
                  <a16:creationId xmlns:a16="http://schemas.microsoft.com/office/drawing/2014/main" id="{CF237CB9-C4E6-465A-825C-6F303088BFC0}"/>
                </a:ext>
              </a:extLst>
            </p:cNvPr>
            <p:cNvSpPr/>
            <p:nvPr/>
          </p:nvSpPr>
          <p:spPr>
            <a:xfrm>
              <a:off x="7556938" y="1962418"/>
              <a:ext cx="683173" cy="70473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DF9633CE-AA1C-4072-A55E-AA163C25D732}"/>
                </a:ext>
              </a:extLst>
            </p:cNvPr>
            <p:cNvSpPr/>
            <p:nvPr/>
          </p:nvSpPr>
          <p:spPr>
            <a:xfrm>
              <a:off x="7556938" y="2667148"/>
              <a:ext cx="683173" cy="70473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2" name="矩形 51">
              <a:extLst>
                <a:ext uri="{FF2B5EF4-FFF2-40B4-BE49-F238E27FC236}">
                  <a16:creationId xmlns:a16="http://schemas.microsoft.com/office/drawing/2014/main" id="{807F06D9-33D6-4C96-BAE9-56DC0335883B}"/>
                </a:ext>
              </a:extLst>
            </p:cNvPr>
            <p:cNvSpPr/>
            <p:nvPr/>
          </p:nvSpPr>
          <p:spPr>
            <a:xfrm>
              <a:off x="7556938" y="3371878"/>
              <a:ext cx="683173" cy="70473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54" name="矩形 53">
                <a:extLst>
                  <a:ext uri="{FF2B5EF4-FFF2-40B4-BE49-F238E27FC236}">
                    <a16:creationId xmlns:a16="http://schemas.microsoft.com/office/drawing/2014/main" id="{68172BFE-588E-4A37-AA82-73F07795040C}"/>
                  </a:ext>
                </a:extLst>
              </p:cNvPr>
              <p:cNvSpPr/>
              <p:nvPr/>
            </p:nvSpPr>
            <p:spPr>
              <a:xfrm>
                <a:off x="1823083" y="3934059"/>
                <a:ext cx="508572" cy="64633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360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36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altLang="zh-CN" sz="36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zh-CN" altLang="en-US" sz="3600" i="1" dirty="0">
                  <a:solidFill>
                    <a:schemeClr val="bg1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54" name="矩形 53">
                <a:extLst>
                  <a:ext uri="{FF2B5EF4-FFF2-40B4-BE49-F238E27FC236}">
                    <a16:creationId xmlns:a16="http://schemas.microsoft.com/office/drawing/2014/main" id="{68172BFE-588E-4A37-AA82-73F07795040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23083" y="3934059"/>
                <a:ext cx="508572" cy="646331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0" name="直接箭头连接符 69">
            <a:extLst>
              <a:ext uri="{FF2B5EF4-FFF2-40B4-BE49-F238E27FC236}">
                <a16:creationId xmlns:a16="http://schemas.microsoft.com/office/drawing/2014/main" id="{950AC6E4-F8C1-4661-BCDD-C926E6BDF137}"/>
              </a:ext>
            </a:extLst>
          </p:cNvPr>
          <p:cNvCxnSpPr>
            <a:cxnSpLocks/>
            <a:stCxn id="51" idx="3"/>
            <a:endCxn id="67" idx="1"/>
          </p:cNvCxnSpPr>
          <p:nvPr/>
        </p:nvCxnSpPr>
        <p:spPr>
          <a:xfrm flipV="1">
            <a:off x="3194873" y="4166724"/>
            <a:ext cx="1162458" cy="1335"/>
          </a:xfrm>
          <a:prstGeom prst="straightConnector1">
            <a:avLst/>
          </a:prstGeom>
          <a:ln w="19050">
            <a:solidFill>
              <a:schemeClr val="accent3">
                <a:lumMod val="60000"/>
                <a:lumOff val="40000"/>
              </a:schemeClr>
            </a:solidFill>
          </a:ln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1" name="矩形 70">
            <a:extLst>
              <a:ext uri="{FF2B5EF4-FFF2-40B4-BE49-F238E27FC236}">
                <a16:creationId xmlns:a16="http://schemas.microsoft.com/office/drawing/2014/main" id="{2C849D81-0BD8-4B17-AE44-8F17BB6AE648}"/>
              </a:ext>
            </a:extLst>
          </p:cNvPr>
          <p:cNvSpPr/>
          <p:nvPr/>
        </p:nvSpPr>
        <p:spPr>
          <a:xfrm>
            <a:off x="4357331" y="2545282"/>
            <a:ext cx="461375" cy="410552"/>
          </a:xfrm>
          <a:prstGeom prst="rect">
            <a:avLst/>
          </a:prstGeom>
          <a:solidFill>
            <a:srgbClr val="F2A16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2" name="矩形 71">
                <a:extLst>
                  <a:ext uri="{FF2B5EF4-FFF2-40B4-BE49-F238E27FC236}">
                    <a16:creationId xmlns:a16="http://schemas.microsoft.com/office/drawing/2014/main" id="{DB6A099C-1176-4905-B2EE-A4ABCF6B90C8}"/>
                  </a:ext>
                </a:extLst>
              </p:cNvPr>
              <p:cNvSpPr/>
              <p:nvPr/>
            </p:nvSpPr>
            <p:spPr>
              <a:xfrm>
                <a:off x="4459770" y="4233163"/>
                <a:ext cx="630633" cy="69089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360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 sz="360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e</m:t>
                          </m:r>
                        </m:e>
                        <m:sub>
                          <m:r>
                            <a:rPr lang="en-US" altLang="zh-CN" sz="36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1,</m:t>
                          </m:r>
                          <m:r>
                            <a:rPr lang="en-US" altLang="zh-CN" sz="36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zh-CN" altLang="en-US" sz="3600" i="1" dirty="0">
                  <a:solidFill>
                    <a:schemeClr val="bg1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72" name="矩形 71">
                <a:extLst>
                  <a:ext uri="{FF2B5EF4-FFF2-40B4-BE49-F238E27FC236}">
                    <a16:creationId xmlns:a16="http://schemas.microsoft.com/office/drawing/2014/main" id="{DB6A099C-1176-4905-B2EE-A4ABCF6B90C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59770" y="4233163"/>
                <a:ext cx="630633" cy="690895"/>
              </a:xfrm>
              <a:prstGeom prst="rect">
                <a:avLst/>
              </a:prstGeom>
              <a:blipFill>
                <a:blip r:embed="rId7"/>
                <a:stretch>
                  <a:fillRect r="-77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73" name="组合 72">
            <a:extLst>
              <a:ext uri="{FF2B5EF4-FFF2-40B4-BE49-F238E27FC236}">
                <a16:creationId xmlns:a16="http://schemas.microsoft.com/office/drawing/2014/main" id="{C0333090-F439-47D3-8B85-B9941353D9A2}"/>
              </a:ext>
            </a:extLst>
          </p:cNvPr>
          <p:cNvGrpSpPr/>
          <p:nvPr/>
        </p:nvGrpSpPr>
        <p:grpSpPr>
          <a:xfrm>
            <a:off x="2802356" y="4951131"/>
            <a:ext cx="392517" cy="1231656"/>
            <a:chOff x="7556938" y="1962418"/>
            <a:chExt cx="683173" cy="2114190"/>
          </a:xfrm>
          <a:solidFill>
            <a:srgbClr val="FF7C80"/>
          </a:solidFill>
        </p:grpSpPr>
        <p:sp>
          <p:nvSpPr>
            <p:cNvPr id="74" name="矩形 73">
              <a:extLst>
                <a:ext uri="{FF2B5EF4-FFF2-40B4-BE49-F238E27FC236}">
                  <a16:creationId xmlns:a16="http://schemas.microsoft.com/office/drawing/2014/main" id="{ED03DF84-7CB8-4A35-A4A3-B9DFD6CAEC33}"/>
                </a:ext>
              </a:extLst>
            </p:cNvPr>
            <p:cNvSpPr/>
            <p:nvPr/>
          </p:nvSpPr>
          <p:spPr>
            <a:xfrm>
              <a:off x="7556938" y="1962418"/>
              <a:ext cx="683173" cy="70473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5" name="矩形 74">
              <a:extLst>
                <a:ext uri="{FF2B5EF4-FFF2-40B4-BE49-F238E27FC236}">
                  <a16:creationId xmlns:a16="http://schemas.microsoft.com/office/drawing/2014/main" id="{2D55E0CF-C90A-4EAC-A23D-1C2F6E835F05}"/>
                </a:ext>
              </a:extLst>
            </p:cNvPr>
            <p:cNvSpPr/>
            <p:nvPr/>
          </p:nvSpPr>
          <p:spPr>
            <a:xfrm>
              <a:off x="7556938" y="2667148"/>
              <a:ext cx="683173" cy="70473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6" name="矩形 75">
              <a:extLst>
                <a:ext uri="{FF2B5EF4-FFF2-40B4-BE49-F238E27FC236}">
                  <a16:creationId xmlns:a16="http://schemas.microsoft.com/office/drawing/2014/main" id="{649859BE-F8CC-4D31-845B-EB4D012E3528}"/>
                </a:ext>
              </a:extLst>
            </p:cNvPr>
            <p:cNvSpPr/>
            <p:nvPr/>
          </p:nvSpPr>
          <p:spPr>
            <a:xfrm>
              <a:off x="7556938" y="3371878"/>
              <a:ext cx="683173" cy="70473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77" name="矩形 76">
                <a:extLst>
                  <a:ext uri="{FF2B5EF4-FFF2-40B4-BE49-F238E27FC236}">
                    <a16:creationId xmlns:a16="http://schemas.microsoft.com/office/drawing/2014/main" id="{A69C3897-C6E3-41D0-8A67-60D0A845020D}"/>
                  </a:ext>
                </a:extLst>
              </p:cNvPr>
              <p:cNvSpPr/>
              <p:nvPr/>
            </p:nvSpPr>
            <p:spPr>
              <a:xfrm>
                <a:off x="1823083" y="5341272"/>
                <a:ext cx="508572" cy="64633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360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36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altLang="zh-CN" sz="36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zh-CN" altLang="en-US" sz="3600" i="1" dirty="0">
                  <a:solidFill>
                    <a:schemeClr val="bg1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77" name="矩形 76">
                <a:extLst>
                  <a:ext uri="{FF2B5EF4-FFF2-40B4-BE49-F238E27FC236}">
                    <a16:creationId xmlns:a16="http://schemas.microsoft.com/office/drawing/2014/main" id="{A69C3897-C6E3-41D0-8A67-60D0A845020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23083" y="5341272"/>
                <a:ext cx="508572" cy="646331"/>
              </a:xfrm>
              <a:prstGeom prst="rect">
                <a:avLst/>
              </a:prstGeom>
              <a:blipFill>
                <a:blip r:embed="rId8"/>
                <a:stretch>
                  <a:fillRect r="-120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8" name="直接箭头连接符 77">
            <a:extLst>
              <a:ext uri="{FF2B5EF4-FFF2-40B4-BE49-F238E27FC236}">
                <a16:creationId xmlns:a16="http://schemas.microsoft.com/office/drawing/2014/main" id="{3C03903B-E77C-4C66-AFAE-0C4EB7E7AB98}"/>
              </a:ext>
            </a:extLst>
          </p:cNvPr>
          <p:cNvCxnSpPr>
            <a:cxnSpLocks/>
            <a:stCxn id="75" idx="3"/>
            <a:endCxn id="79" idx="1"/>
          </p:cNvCxnSpPr>
          <p:nvPr/>
        </p:nvCxnSpPr>
        <p:spPr>
          <a:xfrm>
            <a:off x="3194873" y="5566959"/>
            <a:ext cx="1162458" cy="0"/>
          </a:xfrm>
          <a:prstGeom prst="straightConnector1">
            <a:avLst/>
          </a:prstGeom>
          <a:ln w="19050">
            <a:solidFill>
              <a:schemeClr val="accent3">
                <a:lumMod val="60000"/>
                <a:lumOff val="40000"/>
              </a:schemeClr>
            </a:solidFill>
          </a:ln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9" name="矩形 78">
            <a:extLst>
              <a:ext uri="{FF2B5EF4-FFF2-40B4-BE49-F238E27FC236}">
                <a16:creationId xmlns:a16="http://schemas.microsoft.com/office/drawing/2014/main" id="{6BDB22D6-3631-4A02-95F7-C46382452FC5}"/>
              </a:ext>
            </a:extLst>
          </p:cNvPr>
          <p:cNvSpPr/>
          <p:nvPr/>
        </p:nvSpPr>
        <p:spPr>
          <a:xfrm>
            <a:off x="4357331" y="5361683"/>
            <a:ext cx="461375" cy="410552"/>
          </a:xfrm>
          <a:prstGeom prst="rect">
            <a:avLst/>
          </a:prstGeom>
          <a:solidFill>
            <a:srgbClr val="ED7C2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0" name="矩形 79">
                <a:extLst>
                  <a:ext uri="{FF2B5EF4-FFF2-40B4-BE49-F238E27FC236}">
                    <a16:creationId xmlns:a16="http://schemas.microsoft.com/office/drawing/2014/main" id="{A0A25110-E700-4E6F-B4AB-0425A6D6F8A3}"/>
                  </a:ext>
                </a:extLst>
              </p:cNvPr>
              <p:cNvSpPr/>
              <p:nvPr/>
            </p:nvSpPr>
            <p:spPr>
              <a:xfrm>
                <a:off x="4459770" y="5632063"/>
                <a:ext cx="630633" cy="69089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360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 sz="360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e</m:t>
                          </m:r>
                        </m:e>
                        <m:sub>
                          <m:r>
                            <a:rPr lang="en-US" altLang="zh-CN" sz="36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2,</m:t>
                          </m:r>
                          <m:r>
                            <a:rPr lang="en-US" altLang="zh-CN" sz="36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zh-CN" altLang="en-US" sz="3600" i="1" dirty="0">
                  <a:solidFill>
                    <a:schemeClr val="bg1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80" name="矩形 79">
                <a:extLst>
                  <a:ext uri="{FF2B5EF4-FFF2-40B4-BE49-F238E27FC236}">
                    <a16:creationId xmlns:a16="http://schemas.microsoft.com/office/drawing/2014/main" id="{A0A25110-E700-4E6F-B4AB-0425A6D6F8A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59770" y="5632063"/>
                <a:ext cx="630633" cy="690895"/>
              </a:xfrm>
              <a:prstGeom prst="rect">
                <a:avLst/>
              </a:prstGeom>
              <a:blipFill>
                <a:blip r:embed="rId9"/>
                <a:stretch>
                  <a:fillRect r="-970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81" name="组合 80">
            <a:extLst>
              <a:ext uri="{FF2B5EF4-FFF2-40B4-BE49-F238E27FC236}">
                <a16:creationId xmlns:a16="http://schemas.microsoft.com/office/drawing/2014/main" id="{DCDA9E54-5FC2-4025-86A6-44DBBE6A00A4}"/>
              </a:ext>
            </a:extLst>
          </p:cNvPr>
          <p:cNvGrpSpPr/>
          <p:nvPr/>
        </p:nvGrpSpPr>
        <p:grpSpPr>
          <a:xfrm>
            <a:off x="7094429" y="3355269"/>
            <a:ext cx="536028" cy="1674446"/>
            <a:chOff x="7556938" y="1962418"/>
            <a:chExt cx="686243" cy="2114190"/>
          </a:xfrm>
          <a:solidFill>
            <a:schemeClr val="bg1"/>
          </a:solidFill>
        </p:grpSpPr>
        <p:sp>
          <p:nvSpPr>
            <p:cNvPr id="82" name="矩形 81">
              <a:extLst>
                <a:ext uri="{FF2B5EF4-FFF2-40B4-BE49-F238E27FC236}">
                  <a16:creationId xmlns:a16="http://schemas.microsoft.com/office/drawing/2014/main" id="{41306E6E-A4C7-46AD-B525-3ACE540488B7}"/>
                </a:ext>
              </a:extLst>
            </p:cNvPr>
            <p:cNvSpPr/>
            <p:nvPr/>
          </p:nvSpPr>
          <p:spPr>
            <a:xfrm>
              <a:off x="7556938" y="1962418"/>
              <a:ext cx="683173" cy="70473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3" name="矩形 82">
              <a:extLst>
                <a:ext uri="{FF2B5EF4-FFF2-40B4-BE49-F238E27FC236}">
                  <a16:creationId xmlns:a16="http://schemas.microsoft.com/office/drawing/2014/main" id="{8881A1B6-780D-4BD9-9256-CD5CF9A940C9}"/>
                </a:ext>
              </a:extLst>
            </p:cNvPr>
            <p:cNvSpPr/>
            <p:nvPr/>
          </p:nvSpPr>
          <p:spPr>
            <a:xfrm>
              <a:off x="7556938" y="2667148"/>
              <a:ext cx="683173" cy="70473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4" name="矩形 83">
              <a:extLst>
                <a:ext uri="{FF2B5EF4-FFF2-40B4-BE49-F238E27FC236}">
                  <a16:creationId xmlns:a16="http://schemas.microsoft.com/office/drawing/2014/main" id="{57F18BCD-7940-4FA5-AC7F-D2C81AD4AD06}"/>
                </a:ext>
              </a:extLst>
            </p:cNvPr>
            <p:cNvSpPr/>
            <p:nvPr/>
          </p:nvSpPr>
          <p:spPr>
            <a:xfrm>
              <a:off x="7556938" y="3371878"/>
              <a:ext cx="686243" cy="70473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85" name="矩形 84">
                <a:extLst>
                  <a:ext uri="{FF2B5EF4-FFF2-40B4-BE49-F238E27FC236}">
                    <a16:creationId xmlns:a16="http://schemas.microsoft.com/office/drawing/2014/main" id="{6A9758DA-0C7B-4C8C-AE71-5A9B3DE4FDBF}"/>
                  </a:ext>
                </a:extLst>
              </p:cNvPr>
              <p:cNvSpPr/>
              <p:nvPr/>
            </p:nvSpPr>
            <p:spPr>
              <a:xfrm>
                <a:off x="7975044" y="3735417"/>
                <a:ext cx="633700" cy="6463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360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 sz="36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</m:e>
                        <m:sub>
                          <m:r>
                            <a:rPr lang="en-US" altLang="zh-CN" sz="36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zh-CN" altLang="en-US" sz="3600" i="1" dirty="0">
                  <a:solidFill>
                    <a:schemeClr val="bg1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85" name="矩形 84">
                <a:extLst>
                  <a:ext uri="{FF2B5EF4-FFF2-40B4-BE49-F238E27FC236}">
                    <a16:creationId xmlns:a16="http://schemas.microsoft.com/office/drawing/2014/main" id="{6A9758DA-0C7B-4C8C-AE71-5A9B3DE4FDB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75044" y="3735417"/>
                <a:ext cx="633700" cy="646331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6" name="矩形 85">
                <a:extLst>
                  <a:ext uri="{FF2B5EF4-FFF2-40B4-BE49-F238E27FC236}">
                    <a16:creationId xmlns:a16="http://schemas.microsoft.com/office/drawing/2014/main" id="{7F00440F-5BB8-4B2C-A0A9-7E712F2B6256}"/>
                  </a:ext>
                </a:extLst>
              </p:cNvPr>
              <p:cNvSpPr/>
              <p:nvPr/>
            </p:nvSpPr>
            <p:spPr>
              <a:xfrm>
                <a:off x="8349683" y="3395748"/>
                <a:ext cx="3628622" cy="15826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40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zh-CN" altLang="en-US" sz="40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𝜎</m:t>
                      </m:r>
                      <m:r>
                        <a:rPr lang="en-US" altLang="zh-CN" sz="4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altLang="zh-CN" sz="400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altLang="zh-CN" sz="40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𝐾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altLang="zh-CN" sz="400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sSub>
                                <m:sSubPr>
                                  <m:ctrlPr>
                                    <a:rPr lang="en-US" altLang="zh-CN" sz="400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altLang="zh-CN" sz="400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e</m:t>
                                  </m:r>
                                </m:e>
                                <m:sub>
                                  <m:r>
                                    <a:rPr lang="en-US" altLang="zh-CN" sz="4000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US" altLang="zh-CN" sz="4000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altLang="zh-CN" sz="4000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altLang="zh-CN" sz="40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altLang="zh-CN" sz="40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en-US" altLang="zh-CN" sz="40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zh-CN" altLang="en-US" sz="40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86" name="矩形 85">
                <a:extLst>
                  <a:ext uri="{FF2B5EF4-FFF2-40B4-BE49-F238E27FC236}">
                    <a16:creationId xmlns:a16="http://schemas.microsoft.com/office/drawing/2014/main" id="{7F00440F-5BB8-4B2C-A0A9-7E712F2B625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49683" y="3395748"/>
                <a:ext cx="3628622" cy="1582677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FA427648-1FD4-4FB1-AA5C-2A5B08EAB1E8}"/>
              </a:ext>
            </a:extLst>
          </p:cNvPr>
          <p:cNvCxnSpPr>
            <a:stCxn id="71" idx="3"/>
            <a:endCxn id="83" idx="1"/>
          </p:cNvCxnSpPr>
          <p:nvPr/>
        </p:nvCxnSpPr>
        <p:spPr>
          <a:xfrm>
            <a:off x="4818706" y="2750558"/>
            <a:ext cx="2275723" cy="1441935"/>
          </a:xfrm>
          <a:prstGeom prst="straightConnector1">
            <a:avLst/>
          </a:prstGeom>
          <a:ln w="28575"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接箭头连接符 87">
            <a:extLst>
              <a:ext uri="{FF2B5EF4-FFF2-40B4-BE49-F238E27FC236}">
                <a16:creationId xmlns:a16="http://schemas.microsoft.com/office/drawing/2014/main" id="{ADC22B93-4FFD-466A-93FF-46C788DD55AF}"/>
              </a:ext>
            </a:extLst>
          </p:cNvPr>
          <p:cNvCxnSpPr>
            <a:cxnSpLocks/>
            <a:stCxn id="67" idx="3"/>
            <a:endCxn id="83" idx="1"/>
          </p:cNvCxnSpPr>
          <p:nvPr/>
        </p:nvCxnSpPr>
        <p:spPr>
          <a:xfrm>
            <a:off x="4818706" y="4166724"/>
            <a:ext cx="2275723" cy="25769"/>
          </a:xfrm>
          <a:prstGeom prst="straightConnector1">
            <a:avLst/>
          </a:prstGeom>
          <a:ln w="28575"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接箭头连接符 88">
            <a:extLst>
              <a:ext uri="{FF2B5EF4-FFF2-40B4-BE49-F238E27FC236}">
                <a16:creationId xmlns:a16="http://schemas.microsoft.com/office/drawing/2014/main" id="{267F284E-1BD2-4DF1-8F57-98776477128A}"/>
              </a:ext>
            </a:extLst>
          </p:cNvPr>
          <p:cNvCxnSpPr>
            <a:cxnSpLocks/>
            <a:stCxn id="79" idx="3"/>
            <a:endCxn id="83" idx="1"/>
          </p:cNvCxnSpPr>
          <p:nvPr/>
        </p:nvCxnSpPr>
        <p:spPr>
          <a:xfrm flipV="1">
            <a:off x="4818706" y="4192493"/>
            <a:ext cx="2275723" cy="1374466"/>
          </a:xfrm>
          <a:prstGeom prst="straightConnector1">
            <a:avLst/>
          </a:prstGeom>
          <a:ln w="28575"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1" name="组合 90">
            <a:extLst>
              <a:ext uri="{FF2B5EF4-FFF2-40B4-BE49-F238E27FC236}">
                <a16:creationId xmlns:a16="http://schemas.microsoft.com/office/drawing/2014/main" id="{4254A3B4-CD26-4029-962B-8DC60E7E63B0}"/>
              </a:ext>
            </a:extLst>
          </p:cNvPr>
          <p:cNvGrpSpPr/>
          <p:nvPr/>
        </p:nvGrpSpPr>
        <p:grpSpPr>
          <a:xfrm>
            <a:off x="7101967" y="3355269"/>
            <a:ext cx="536028" cy="1674446"/>
            <a:chOff x="7556938" y="1962418"/>
            <a:chExt cx="686243" cy="2114190"/>
          </a:xfrm>
          <a:solidFill>
            <a:schemeClr val="accent3">
              <a:lumMod val="75000"/>
            </a:schemeClr>
          </a:solidFill>
          <a:effectLst>
            <a:glow rad="139700">
              <a:schemeClr val="accent3">
                <a:satMod val="175000"/>
                <a:alpha val="40000"/>
              </a:schemeClr>
            </a:glow>
          </a:effectLst>
        </p:grpSpPr>
        <p:sp>
          <p:nvSpPr>
            <p:cNvPr id="92" name="矩形 91">
              <a:extLst>
                <a:ext uri="{FF2B5EF4-FFF2-40B4-BE49-F238E27FC236}">
                  <a16:creationId xmlns:a16="http://schemas.microsoft.com/office/drawing/2014/main" id="{36C74FD3-3C20-4188-9729-79BD5FB6C09C}"/>
                </a:ext>
              </a:extLst>
            </p:cNvPr>
            <p:cNvSpPr/>
            <p:nvPr/>
          </p:nvSpPr>
          <p:spPr>
            <a:xfrm>
              <a:off x="7556938" y="1962418"/>
              <a:ext cx="683173" cy="70473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93" name="矩形 92">
              <a:extLst>
                <a:ext uri="{FF2B5EF4-FFF2-40B4-BE49-F238E27FC236}">
                  <a16:creationId xmlns:a16="http://schemas.microsoft.com/office/drawing/2014/main" id="{72832043-C1AE-426A-ADFC-12E6EF4C7CBC}"/>
                </a:ext>
              </a:extLst>
            </p:cNvPr>
            <p:cNvSpPr/>
            <p:nvPr/>
          </p:nvSpPr>
          <p:spPr>
            <a:xfrm>
              <a:off x="7556938" y="2667148"/>
              <a:ext cx="683173" cy="70473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94" name="矩形 93">
              <a:extLst>
                <a:ext uri="{FF2B5EF4-FFF2-40B4-BE49-F238E27FC236}">
                  <a16:creationId xmlns:a16="http://schemas.microsoft.com/office/drawing/2014/main" id="{37A5BF11-AD69-4DA2-A64B-3D0AE6FAC3CE}"/>
                </a:ext>
              </a:extLst>
            </p:cNvPr>
            <p:cNvSpPr/>
            <p:nvPr/>
          </p:nvSpPr>
          <p:spPr>
            <a:xfrm>
              <a:off x="7556938" y="3371878"/>
              <a:ext cx="686243" cy="70473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95" name="组合 94">
            <a:extLst>
              <a:ext uri="{FF2B5EF4-FFF2-40B4-BE49-F238E27FC236}">
                <a16:creationId xmlns:a16="http://schemas.microsoft.com/office/drawing/2014/main" id="{CF486439-BB7F-44EF-B405-419923814979}"/>
              </a:ext>
            </a:extLst>
          </p:cNvPr>
          <p:cNvGrpSpPr/>
          <p:nvPr/>
        </p:nvGrpSpPr>
        <p:grpSpPr>
          <a:xfrm>
            <a:off x="7094429" y="3364812"/>
            <a:ext cx="536028" cy="1674446"/>
            <a:chOff x="7556938" y="1962418"/>
            <a:chExt cx="686243" cy="2114190"/>
          </a:xfrm>
          <a:solidFill>
            <a:srgbClr val="606060"/>
          </a:solidFill>
          <a:effectLst>
            <a:glow rad="139700">
              <a:schemeClr val="accent3">
                <a:satMod val="175000"/>
                <a:alpha val="40000"/>
              </a:schemeClr>
            </a:glow>
          </a:effectLst>
        </p:grpSpPr>
        <p:sp>
          <p:nvSpPr>
            <p:cNvPr id="96" name="矩形 95">
              <a:extLst>
                <a:ext uri="{FF2B5EF4-FFF2-40B4-BE49-F238E27FC236}">
                  <a16:creationId xmlns:a16="http://schemas.microsoft.com/office/drawing/2014/main" id="{BDDE2453-849D-41C4-80B6-88FC15B0BCBF}"/>
                </a:ext>
              </a:extLst>
            </p:cNvPr>
            <p:cNvSpPr/>
            <p:nvPr/>
          </p:nvSpPr>
          <p:spPr>
            <a:xfrm>
              <a:off x="7556938" y="1962418"/>
              <a:ext cx="683173" cy="70473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97" name="矩形 96">
              <a:extLst>
                <a:ext uri="{FF2B5EF4-FFF2-40B4-BE49-F238E27FC236}">
                  <a16:creationId xmlns:a16="http://schemas.microsoft.com/office/drawing/2014/main" id="{C7BA7B13-7C93-4FA1-92CB-0C1538D39169}"/>
                </a:ext>
              </a:extLst>
            </p:cNvPr>
            <p:cNvSpPr/>
            <p:nvPr/>
          </p:nvSpPr>
          <p:spPr>
            <a:xfrm>
              <a:off x="7556938" y="2667148"/>
              <a:ext cx="683173" cy="70473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98" name="矩形 97">
              <a:extLst>
                <a:ext uri="{FF2B5EF4-FFF2-40B4-BE49-F238E27FC236}">
                  <a16:creationId xmlns:a16="http://schemas.microsoft.com/office/drawing/2014/main" id="{C342E2CE-CE6B-40F6-8FB8-2E2F01FD05B1}"/>
                </a:ext>
              </a:extLst>
            </p:cNvPr>
            <p:cNvSpPr/>
            <p:nvPr/>
          </p:nvSpPr>
          <p:spPr>
            <a:xfrm>
              <a:off x="7556938" y="3371878"/>
              <a:ext cx="686243" cy="70473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99" name="组合 98">
            <a:extLst>
              <a:ext uri="{FF2B5EF4-FFF2-40B4-BE49-F238E27FC236}">
                <a16:creationId xmlns:a16="http://schemas.microsoft.com/office/drawing/2014/main" id="{9CAD4298-CB90-455A-B8C8-3FA559A858F9}"/>
              </a:ext>
            </a:extLst>
          </p:cNvPr>
          <p:cNvGrpSpPr/>
          <p:nvPr/>
        </p:nvGrpSpPr>
        <p:grpSpPr>
          <a:xfrm>
            <a:off x="7092843" y="3364812"/>
            <a:ext cx="536028" cy="1674446"/>
            <a:chOff x="7556938" y="1962418"/>
            <a:chExt cx="686243" cy="2114190"/>
          </a:xfrm>
          <a:solidFill>
            <a:srgbClr val="454545"/>
          </a:solidFill>
          <a:effectLst>
            <a:glow rad="139700">
              <a:schemeClr val="accent3">
                <a:satMod val="175000"/>
                <a:alpha val="40000"/>
              </a:schemeClr>
            </a:glow>
          </a:effectLst>
        </p:grpSpPr>
        <p:sp>
          <p:nvSpPr>
            <p:cNvPr id="100" name="矩形 99">
              <a:extLst>
                <a:ext uri="{FF2B5EF4-FFF2-40B4-BE49-F238E27FC236}">
                  <a16:creationId xmlns:a16="http://schemas.microsoft.com/office/drawing/2014/main" id="{8772915F-359E-4FA3-A5EC-AB20F91E0DDB}"/>
                </a:ext>
              </a:extLst>
            </p:cNvPr>
            <p:cNvSpPr/>
            <p:nvPr/>
          </p:nvSpPr>
          <p:spPr>
            <a:xfrm>
              <a:off x="7556938" y="1962418"/>
              <a:ext cx="683173" cy="70473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01" name="矩形 100">
              <a:extLst>
                <a:ext uri="{FF2B5EF4-FFF2-40B4-BE49-F238E27FC236}">
                  <a16:creationId xmlns:a16="http://schemas.microsoft.com/office/drawing/2014/main" id="{7F0BCC08-D2FA-45B3-B7F6-43C34FD2665A}"/>
                </a:ext>
              </a:extLst>
            </p:cNvPr>
            <p:cNvSpPr/>
            <p:nvPr/>
          </p:nvSpPr>
          <p:spPr>
            <a:xfrm>
              <a:off x="7556938" y="2667148"/>
              <a:ext cx="683173" cy="70473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02" name="矩形 101">
              <a:extLst>
                <a:ext uri="{FF2B5EF4-FFF2-40B4-BE49-F238E27FC236}">
                  <a16:creationId xmlns:a16="http://schemas.microsoft.com/office/drawing/2014/main" id="{40F91F07-0243-4BF5-9E1B-09B1F7B7296C}"/>
                </a:ext>
              </a:extLst>
            </p:cNvPr>
            <p:cNvSpPr/>
            <p:nvPr/>
          </p:nvSpPr>
          <p:spPr>
            <a:xfrm>
              <a:off x="7556938" y="3371878"/>
              <a:ext cx="686243" cy="70473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87" name="流程图: 接点 86">
            <a:extLst>
              <a:ext uri="{FF2B5EF4-FFF2-40B4-BE49-F238E27FC236}">
                <a16:creationId xmlns:a16="http://schemas.microsoft.com/office/drawing/2014/main" id="{F7E6184C-E61D-44E6-9ECE-97F45C3D6FE4}"/>
              </a:ext>
            </a:extLst>
          </p:cNvPr>
          <p:cNvSpPr/>
          <p:nvPr/>
        </p:nvSpPr>
        <p:spPr>
          <a:xfrm>
            <a:off x="2378192" y="6520676"/>
            <a:ext cx="195943" cy="186835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流程图: 接点 102">
            <a:extLst>
              <a:ext uri="{FF2B5EF4-FFF2-40B4-BE49-F238E27FC236}">
                <a16:creationId xmlns:a16="http://schemas.microsoft.com/office/drawing/2014/main" id="{865E241A-9E68-4522-810A-969F60A926E1}"/>
              </a:ext>
            </a:extLst>
          </p:cNvPr>
          <p:cNvSpPr/>
          <p:nvPr/>
        </p:nvSpPr>
        <p:spPr>
          <a:xfrm>
            <a:off x="1254993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流程图: 接点 103">
            <a:extLst>
              <a:ext uri="{FF2B5EF4-FFF2-40B4-BE49-F238E27FC236}">
                <a16:creationId xmlns:a16="http://schemas.microsoft.com/office/drawing/2014/main" id="{825729FF-C9E6-4A43-B3DA-52EFC010E5A1}"/>
              </a:ext>
            </a:extLst>
          </p:cNvPr>
          <p:cNvSpPr/>
          <p:nvPr/>
        </p:nvSpPr>
        <p:spPr>
          <a:xfrm>
            <a:off x="2006910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流程图: 接点 104">
            <a:extLst>
              <a:ext uri="{FF2B5EF4-FFF2-40B4-BE49-F238E27FC236}">
                <a16:creationId xmlns:a16="http://schemas.microsoft.com/office/drawing/2014/main" id="{5788F374-2F77-400C-83AF-D2B3C050E5B8}"/>
              </a:ext>
            </a:extLst>
          </p:cNvPr>
          <p:cNvSpPr/>
          <p:nvPr/>
        </p:nvSpPr>
        <p:spPr>
          <a:xfrm>
            <a:off x="1619994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6" name="流程图: 接点 105">
            <a:extLst>
              <a:ext uri="{FF2B5EF4-FFF2-40B4-BE49-F238E27FC236}">
                <a16:creationId xmlns:a16="http://schemas.microsoft.com/office/drawing/2014/main" id="{A59A935C-E698-4747-AE35-D4F0BAA9149D}"/>
              </a:ext>
            </a:extLst>
          </p:cNvPr>
          <p:cNvSpPr/>
          <p:nvPr/>
        </p:nvSpPr>
        <p:spPr>
          <a:xfrm>
            <a:off x="2755254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接点 106">
            <a:extLst>
              <a:ext uri="{FF2B5EF4-FFF2-40B4-BE49-F238E27FC236}">
                <a16:creationId xmlns:a16="http://schemas.microsoft.com/office/drawing/2014/main" id="{2A41F883-AB62-425B-ADB5-1686B2988992}"/>
              </a:ext>
            </a:extLst>
          </p:cNvPr>
          <p:cNvSpPr/>
          <p:nvPr/>
        </p:nvSpPr>
        <p:spPr>
          <a:xfrm>
            <a:off x="3129426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10530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500"/>
                            </p:stCondLst>
                            <p:childTnLst>
                              <p:par>
                                <p:cTn id="4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 animBg="1"/>
      <p:bldP spid="72" grpId="0"/>
      <p:bldP spid="79" grpId="0" animBg="1"/>
      <p:bldP spid="8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>
            <a:extLst>
              <a:ext uri="{FF2B5EF4-FFF2-40B4-BE49-F238E27FC236}">
                <a16:creationId xmlns:a16="http://schemas.microsoft.com/office/drawing/2014/main" id="{1620563D-E521-4DCE-9764-E8986F407B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907" y="594756"/>
            <a:ext cx="4402373" cy="691902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45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softEdge rad="266700"/>
          </a:effectLst>
        </p:spPr>
      </p:pic>
      <p:sp>
        <p:nvSpPr>
          <p:cNvPr id="26" name="Title 1">
            <a:extLst>
              <a:ext uri="{FF2B5EF4-FFF2-40B4-BE49-F238E27FC236}">
                <a16:creationId xmlns:a16="http://schemas.microsoft.com/office/drawing/2014/main" id="{2E89635E-5AE0-4EF2-95D2-233D285F3F61}"/>
              </a:ext>
            </a:extLst>
          </p:cNvPr>
          <p:cNvSpPr txBox="1">
            <a:spLocks/>
          </p:cNvSpPr>
          <p:nvPr/>
        </p:nvSpPr>
        <p:spPr>
          <a:xfrm>
            <a:off x="1192837" y="150077"/>
            <a:ext cx="6621349" cy="96762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4100" dirty="0">
                <a:solidFill>
                  <a:schemeClr val="bg1"/>
                </a:solidFill>
                <a:latin typeface="Arial Rounded MT Bold" panose="020F0704030504030204" pitchFamily="34" charset="0"/>
                <a:cs typeface="Times New Roman" panose="02020603050405020304" pitchFamily="18" charset="0"/>
              </a:rPr>
              <a:t>Algorithm Logic</a:t>
            </a:r>
            <a:endParaRPr lang="zh-CN" altLang="en-US" sz="4100" dirty="0">
              <a:solidFill>
                <a:schemeClr val="bg1"/>
              </a:solidFill>
              <a:latin typeface="Arial Rounded MT Bold" panose="020F07040305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7" name="流程图: 接点 26">
            <a:extLst>
              <a:ext uri="{FF2B5EF4-FFF2-40B4-BE49-F238E27FC236}">
                <a16:creationId xmlns:a16="http://schemas.microsoft.com/office/drawing/2014/main" id="{731CDA33-536F-4310-A49D-AC87E31C087C}"/>
              </a:ext>
            </a:extLst>
          </p:cNvPr>
          <p:cNvSpPr/>
          <p:nvPr/>
        </p:nvSpPr>
        <p:spPr>
          <a:xfrm>
            <a:off x="653974" y="626505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8" name="加号 27">
            <a:extLst>
              <a:ext uri="{FF2B5EF4-FFF2-40B4-BE49-F238E27FC236}">
                <a16:creationId xmlns:a16="http://schemas.microsoft.com/office/drawing/2014/main" id="{B6072EA9-1177-47F7-86E6-EB5E2E355BB7}"/>
              </a:ext>
            </a:extLst>
          </p:cNvPr>
          <p:cNvSpPr/>
          <p:nvPr/>
        </p:nvSpPr>
        <p:spPr>
          <a:xfrm>
            <a:off x="653974" y="626505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9" name="流程图: 接点 28">
            <a:extLst>
              <a:ext uri="{FF2B5EF4-FFF2-40B4-BE49-F238E27FC236}">
                <a16:creationId xmlns:a16="http://schemas.microsoft.com/office/drawing/2014/main" id="{289C5C30-10D5-427A-8FDE-D24E5180D492}"/>
              </a:ext>
            </a:extLst>
          </p:cNvPr>
          <p:cNvSpPr/>
          <p:nvPr/>
        </p:nvSpPr>
        <p:spPr>
          <a:xfrm>
            <a:off x="653974" y="633888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0" name="加号 29">
            <a:extLst>
              <a:ext uri="{FF2B5EF4-FFF2-40B4-BE49-F238E27FC236}">
                <a16:creationId xmlns:a16="http://schemas.microsoft.com/office/drawing/2014/main" id="{EAAF65B3-BEB0-4A8E-A0CF-097B98C747CE}"/>
              </a:ext>
            </a:extLst>
          </p:cNvPr>
          <p:cNvSpPr/>
          <p:nvPr/>
        </p:nvSpPr>
        <p:spPr>
          <a:xfrm>
            <a:off x="653974" y="633888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1" name="流程图: 接点 30">
            <a:extLst>
              <a:ext uri="{FF2B5EF4-FFF2-40B4-BE49-F238E27FC236}">
                <a16:creationId xmlns:a16="http://schemas.microsoft.com/office/drawing/2014/main" id="{BB82EAFF-B58D-4047-A92E-8A64EE551575}"/>
              </a:ext>
            </a:extLst>
          </p:cNvPr>
          <p:cNvSpPr/>
          <p:nvPr/>
        </p:nvSpPr>
        <p:spPr>
          <a:xfrm>
            <a:off x="653974" y="615431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2" name="加号 31">
            <a:extLst>
              <a:ext uri="{FF2B5EF4-FFF2-40B4-BE49-F238E27FC236}">
                <a16:creationId xmlns:a16="http://schemas.microsoft.com/office/drawing/2014/main" id="{262DF8E6-FF0E-4708-A636-8ED48480E4DE}"/>
              </a:ext>
            </a:extLst>
          </p:cNvPr>
          <p:cNvSpPr/>
          <p:nvPr/>
        </p:nvSpPr>
        <p:spPr>
          <a:xfrm>
            <a:off x="653974" y="615431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3" name="流程图: 接点 32">
            <a:extLst>
              <a:ext uri="{FF2B5EF4-FFF2-40B4-BE49-F238E27FC236}">
                <a16:creationId xmlns:a16="http://schemas.microsoft.com/office/drawing/2014/main" id="{0715A216-86E6-47EE-BBFB-04855841B265}"/>
              </a:ext>
            </a:extLst>
          </p:cNvPr>
          <p:cNvSpPr/>
          <p:nvPr/>
        </p:nvSpPr>
        <p:spPr>
          <a:xfrm>
            <a:off x="653974" y="622814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4" name="加号 33">
            <a:extLst>
              <a:ext uri="{FF2B5EF4-FFF2-40B4-BE49-F238E27FC236}">
                <a16:creationId xmlns:a16="http://schemas.microsoft.com/office/drawing/2014/main" id="{F8285CF4-3A83-4B41-9437-66755E0B1380}"/>
              </a:ext>
            </a:extLst>
          </p:cNvPr>
          <p:cNvSpPr/>
          <p:nvPr/>
        </p:nvSpPr>
        <p:spPr>
          <a:xfrm>
            <a:off x="653974" y="622814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pic>
        <p:nvPicPr>
          <p:cNvPr id="38" name="图片 37">
            <a:extLst>
              <a:ext uri="{FF2B5EF4-FFF2-40B4-BE49-F238E27FC236}">
                <a16:creationId xmlns:a16="http://schemas.microsoft.com/office/drawing/2014/main" id="{31857E09-6DD0-4052-8F3A-7B0E2AA725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961" t="23696" r="52479" b="22366"/>
          <a:stretch/>
        </p:blipFill>
        <p:spPr>
          <a:xfrm>
            <a:off x="254000" y="6349805"/>
            <a:ext cx="635992" cy="508195"/>
          </a:xfrm>
          <a:prstGeom prst="rect">
            <a:avLst/>
          </a:prstGeom>
        </p:spPr>
      </p:pic>
      <p:pic>
        <p:nvPicPr>
          <p:cNvPr id="39" name="图片 38">
            <a:extLst>
              <a:ext uri="{FF2B5EF4-FFF2-40B4-BE49-F238E27FC236}">
                <a16:creationId xmlns:a16="http://schemas.microsoft.com/office/drawing/2014/main" id="{C0339EA7-2C1D-45A9-93D2-1EA3DD1107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227"/>
          <a:stretch/>
        </p:blipFill>
        <p:spPr>
          <a:xfrm>
            <a:off x="9724184" y="6349805"/>
            <a:ext cx="1209250" cy="515429"/>
          </a:xfrm>
          <a:prstGeom prst="rect">
            <a:avLst/>
          </a:prstGeom>
        </p:spPr>
      </p:pic>
      <p:pic>
        <p:nvPicPr>
          <p:cNvPr id="40" name="图片 39">
            <a:extLst>
              <a:ext uri="{FF2B5EF4-FFF2-40B4-BE49-F238E27FC236}">
                <a16:creationId xmlns:a16="http://schemas.microsoft.com/office/drawing/2014/main" id="{E0E89841-18CB-4FC2-8807-56383A31FF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28341"/>
          <a:stretch/>
        </p:blipFill>
        <p:spPr>
          <a:xfrm>
            <a:off x="889992" y="6349806"/>
            <a:ext cx="8834193" cy="508194"/>
          </a:xfrm>
          <a:prstGeom prst="rect">
            <a:avLst/>
          </a:prstGeom>
        </p:spPr>
      </p:pic>
      <p:pic>
        <p:nvPicPr>
          <p:cNvPr id="41" name="图片 40">
            <a:extLst>
              <a:ext uri="{FF2B5EF4-FFF2-40B4-BE49-F238E27FC236}">
                <a16:creationId xmlns:a16="http://schemas.microsoft.com/office/drawing/2014/main" id="{AE87F108-3B3F-4251-B8C7-D6124664C64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38106"/>
          <a:stretch/>
        </p:blipFill>
        <p:spPr>
          <a:xfrm>
            <a:off x="10933434" y="6349805"/>
            <a:ext cx="1455706" cy="516473"/>
          </a:xfrm>
          <a:prstGeom prst="rect">
            <a:avLst/>
          </a:prstGeom>
        </p:spPr>
      </p:pic>
      <p:pic>
        <p:nvPicPr>
          <p:cNvPr id="43" name="图片 42">
            <a:extLst>
              <a:ext uri="{FF2B5EF4-FFF2-40B4-BE49-F238E27FC236}">
                <a16:creationId xmlns:a16="http://schemas.microsoft.com/office/drawing/2014/main" id="{CA0C61DC-E848-4252-BF6E-9FDEDE3426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38106"/>
          <a:stretch/>
        </p:blipFill>
        <p:spPr>
          <a:xfrm>
            <a:off x="-1" y="6349806"/>
            <a:ext cx="254001" cy="508194"/>
          </a:xfrm>
          <a:prstGeom prst="rect">
            <a:avLst/>
          </a:prstGeom>
        </p:spPr>
      </p:pic>
      <p:sp>
        <p:nvSpPr>
          <p:cNvPr id="53" name="矩形 52">
            <a:extLst>
              <a:ext uri="{FF2B5EF4-FFF2-40B4-BE49-F238E27FC236}">
                <a16:creationId xmlns:a16="http://schemas.microsoft.com/office/drawing/2014/main" id="{22DA60A6-75C3-48F0-AC17-FFC9038D25FA}"/>
              </a:ext>
            </a:extLst>
          </p:cNvPr>
          <p:cNvSpPr/>
          <p:nvPr/>
        </p:nvSpPr>
        <p:spPr>
          <a:xfrm>
            <a:off x="0" y="1231697"/>
            <a:ext cx="12192000" cy="791634"/>
          </a:xfrm>
          <a:prstGeom prst="rect">
            <a:avLst/>
          </a:prstGeom>
          <a:solidFill>
            <a:schemeClr val="tx1">
              <a:lumMod val="85000"/>
              <a:lumOff val="15000"/>
              <a:alpha val="20000"/>
            </a:schemeClr>
          </a:solidFill>
          <a:ln>
            <a:noFill/>
          </a:ln>
          <a:effectLst>
            <a:outerShdw blurRad="203200" dist="88900" dir="8100000" sx="102000" sy="102000" algn="ctr" rotWithShape="0">
              <a:schemeClr val="tx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90" name="标题 1">
            <a:extLst>
              <a:ext uri="{FF2B5EF4-FFF2-40B4-BE49-F238E27FC236}">
                <a16:creationId xmlns:a16="http://schemas.microsoft.com/office/drawing/2014/main" id="{6FF29C01-2C8C-48F6-B795-B8F7A5A64B00}"/>
              </a:ext>
            </a:extLst>
          </p:cNvPr>
          <p:cNvSpPr txBox="1">
            <a:spLocks/>
          </p:cNvSpPr>
          <p:nvPr/>
        </p:nvSpPr>
        <p:spPr>
          <a:xfrm>
            <a:off x="563682" y="1106705"/>
            <a:ext cx="4890060" cy="7916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100" b="1" i="1" dirty="0">
                <a:solidFill>
                  <a:schemeClr val="bg1"/>
                </a:solidFill>
                <a:latin typeface="Times New Roman" panose="02020603050405020304" pitchFamily="18" charset="0"/>
                <a:ea typeface="Yu Gothic UI" panose="020B0500000000000000" pitchFamily="34" charset="-128"/>
                <a:cs typeface="Times New Roman" panose="02020603050405020304" pitchFamily="18" charset="0"/>
              </a:rPr>
              <a:t>- Graph Attention Network</a:t>
            </a:r>
          </a:p>
        </p:txBody>
      </p:sp>
      <p:sp>
        <p:nvSpPr>
          <p:cNvPr id="103" name="椭圆 102">
            <a:extLst>
              <a:ext uri="{FF2B5EF4-FFF2-40B4-BE49-F238E27FC236}">
                <a16:creationId xmlns:a16="http://schemas.microsoft.com/office/drawing/2014/main" id="{D2FD4050-FECB-422E-9CE1-5B010B7615F1}"/>
              </a:ext>
            </a:extLst>
          </p:cNvPr>
          <p:cNvSpPr/>
          <p:nvPr/>
        </p:nvSpPr>
        <p:spPr>
          <a:xfrm>
            <a:off x="7950664" y="2111064"/>
            <a:ext cx="693683" cy="693683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05" name="椭圆 104">
            <a:extLst>
              <a:ext uri="{FF2B5EF4-FFF2-40B4-BE49-F238E27FC236}">
                <a16:creationId xmlns:a16="http://schemas.microsoft.com/office/drawing/2014/main" id="{F272B3E2-6945-4E3B-868C-34914C956CC9}"/>
              </a:ext>
            </a:extLst>
          </p:cNvPr>
          <p:cNvSpPr/>
          <p:nvPr/>
        </p:nvSpPr>
        <p:spPr>
          <a:xfrm>
            <a:off x="6096263" y="3754260"/>
            <a:ext cx="693683" cy="693683"/>
          </a:xfrm>
          <a:prstGeom prst="ellipse">
            <a:avLst/>
          </a:prstGeom>
          <a:solidFill>
            <a:schemeClr val="accent6">
              <a:lumMod val="75000"/>
            </a:schemeClr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6" name="椭圆 105">
            <a:extLst>
              <a:ext uri="{FF2B5EF4-FFF2-40B4-BE49-F238E27FC236}">
                <a16:creationId xmlns:a16="http://schemas.microsoft.com/office/drawing/2014/main" id="{DE170F11-3692-4197-9D47-1CBF99C0F77E}"/>
              </a:ext>
            </a:extLst>
          </p:cNvPr>
          <p:cNvSpPr/>
          <p:nvPr/>
        </p:nvSpPr>
        <p:spPr>
          <a:xfrm>
            <a:off x="9030501" y="5071974"/>
            <a:ext cx="693683" cy="693683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08" name="椭圆 107">
            <a:extLst>
              <a:ext uri="{FF2B5EF4-FFF2-40B4-BE49-F238E27FC236}">
                <a16:creationId xmlns:a16="http://schemas.microsoft.com/office/drawing/2014/main" id="{A64B0077-072A-4099-9927-C43650F78163}"/>
              </a:ext>
            </a:extLst>
          </p:cNvPr>
          <p:cNvSpPr/>
          <p:nvPr/>
        </p:nvSpPr>
        <p:spPr>
          <a:xfrm>
            <a:off x="2713967" y="4601280"/>
            <a:ext cx="693683" cy="693683"/>
          </a:xfrm>
          <a:prstGeom prst="ellipse">
            <a:avLst/>
          </a:prstGeom>
          <a:solidFill>
            <a:srgbClr val="9A0000"/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cxnSp>
        <p:nvCxnSpPr>
          <p:cNvPr id="109" name="直接连接符 108">
            <a:extLst>
              <a:ext uri="{FF2B5EF4-FFF2-40B4-BE49-F238E27FC236}">
                <a16:creationId xmlns:a16="http://schemas.microsoft.com/office/drawing/2014/main" id="{F5AF9534-B637-4940-9A2A-6979949CB040}"/>
              </a:ext>
            </a:extLst>
          </p:cNvPr>
          <p:cNvCxnSpPr>
            <a:cxnSpLocks/>
            <a:stCxn id="108" idx="6"/>
            <a:endCxn id="105" idx="2"/>
          </p:cNvCxnSpPr>
          <p:nvPr/>
        </p:nvCxnSpPr>
        <p:spPr>
          <a:xfrm flipV="1">
            <a:off x="3407650" y="4101102"/>
            <a:ext cx="2688613" cy="847020"/>
          </a:xfrm>
          <a:prstGeom prst="line">
            <a:avLst/>
          </a:prstGeom>
          <a:ln w="19050">
            <a:solidFill>
              <a:srgbClr val="9A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3" name="直接连接符 112">
            <a:extLst>
              <a:ext uri="{FF2B5EF4-FFF2-40B4-BE49-F238E27FC236}">
                <a16:creationId xmlns:a16="http://schemas.microsoft.com/office/drawing/2014/main" id="{0C180BD9-B0CF-4D42-8886-8E894DBF4E09}"/>
              </a:ext>
            </a:extLst>
          </p:cNvPr>
          <p:cNvCxnSpPr>
            <a:cxnSpLocks/>
            <a:stCxn id="105" idx="7"/>
            <a:endCxn id="103" idx="3"/>
          </p:cNvCxnSpPr>
          <p:nvPr/>
        </p:nvCxnSpPr>
        <p:spPr>
          <a:xfrm flipV="1">
            <a:off x="6688358" y="2703159"/>
            <a:ext cx="1363894" cy="1152689"/>
          </a:xfrm>
          <a:prstGeom prst="line">
            <a:avLst/>
          </a:prstGeom>
          <a:ln w="19050">
            <a:solidFill>
              <a:schemeClr val="accent3">
                <a:lumMod val="60000"/>
                <a:lumOff val="40000"/>
              </a:schemeClr>
            </a:solidFill>
          </a:ln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4" name="直接连接符 113">
            <a:extLst>
              <a:ext uri="{FF2B5EF4-FFF2-40B4-BE49-F238E27FC236}">
                <a16:creationId xmlns:a16="http://schemas.microsoft.com/office/drawing/2014/main" id="{ED999448-5F42-46B6-A5CA-6BF89F32CCDD}"/>
              </a:ext>
            </a:extLst>
          </p:cNvPr>
          <p:cNvCxnSpPr>
            <a:cxnSpLocks/>
            <a:stCxn id="106" idx="2"/>
            <a:endCxn id="105" idx="5"/>
          </p:cNvCxnSpPr>
          <p:nvPr/>
        </p:nvCxnSpPr>
        <p:spPr>
          <a:xfrm flipH="1" flipV="1">
            <a:off x="6688358" y="4346355"/>
            <a:ext cx="2342143" cy="1072461"/>
          </a:xfrm>
          <a:prstGeom prst="line">
            <a:avLst/>
          </a:prstGeom>
          <a:ln w="19050">
            <a:solidFill>
              <a:schemeClr val="accent3">
                <a:lumMod val="60000"/>
                <a:lumOff val="40000"/>
              </a:schemeClr>
            </a:solidFill>
          </a:ln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流程图: 接点 34">
            <a:extLst>
              <a:ext uri="{FF2B5EF4-FFF2-40B4-BE49-F238E27FC236}">
                <a16:creationId xmlns:a16="http://schemas.microsoft.com/office/drawing/2014/main" id="{FF5A552F-33E7-474B-BD19-9D3C04077C31}"/>
              </a:ext>
            </a:extLst>
          </p:cNvPr>
          <p:cNvSpPr/>
          <p:nvPr/>
        </p:nvSpPr>
        <p:spPr>
          <a:xfrm>
            <a:off x="2378192" y="6520676"/>
            <a:ext cx="195943" cy="186835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流程图: 接点 35">
            <a:extLst>
              <a:ext uri="{FF2B5EF4-FFF2-40B4-BE49-F238E27FC236}">
                <a16:creationId xmlns:a16="http://schemas.microsoft.com/office/drawing/2014/main" id="{06E107E3-093E-4ECA-9D6B-788E40845676}"/>
              </a:ext>
            </a:extLst>
          </p:cNvPr>
          <p:cNvSpPr/>
          <p:nvPr/>
        </p:nvSpPr>
        <p:spPr>
          <a:xfrm>
            <a:off x="1254993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流程图: 接点 36">
            <a:extLst>
              <a:ext uri="{FF2B5EF4-FFF2-40B4-BE49-F238E27FC236}">
                <a16:creationId xmlns:a16="http://schemas.microsoft.com/office/drawing/2014/main" id="{9A6E2DF7-DF65-4A33-86D2-DB44FD28DD1C}"/>
              </a:ext>
            </a:extLst>
          </p:cNvPr>
          <p:cNvSpPr/>
          <p:nvPr/>
        </p:nvSpPr>
        <p:spPr>
          <a:xfrm>
            <a:off x="2006910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流程图: 接点 48">
            <a:extLst>
              <a:ext uri="{FF2B5EF4-FFF2-40B4-BE49-F238E27FC236}">
                <a16:creationId xmlns:a16="http://schemas.microsoft.com/office/drawing/2014/main" id="{E17BF222-AF61-4247-949A-16C8D3D1A1C2}"/>
              </a:ext>
            </a:extLst>
          </p:cNvPr>
          <p:cNvSpPr/>
          <p:nvPr/>
        </p:nvSpPr>
        <p:spPr>
          <a:xfrm>
            <a:off x="1619994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0" name="流程图: 接点 49">
            <a:extLst>
              <a:ext uri="{FF2B5EF4-FFF2-40B4-BE49-F238E27FC236}">
                <a16:creationId xmlns:a16="http://schemas.microsoft.com/office/drawing/2014/main" id="{5F2B400F-E1E2-4A38-B927-C95423BA8839}"/>
              </a:ext>
            </a:extLst>
          </p:cNvPr>
          <p:cNvSpPr/>
          <p:nvPr/>
        </p:nvSpPr>
        <p:spPr>
          <a:xfrm>
            <a:off x="2755254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流程图: 接点 50">
            <a:extLst>
              <a:ext uri="{FF2B5EF4-FFF2-40B4-BE49-F238E27FC236}">
                <a16:creationId xmlns:a16="http://schemas.microsoft.com/office/drawing/2014/main" id="{FB164957-139D-405A-AA1C-6B67C49D4CD7}"/>
              </a:ext>
            </a:extLst>
          </p:cNvPr>
          <p:cNvSpPr/>
          <p:nvPr/>
        </p:nvSpPr>
        <p:spPr>
          <a:xfrm>
            <a:off x="3129426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72334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>
            <a:extLst>
              <a:ext uri="{FF2B5EF4-FFF2-40B4-BE49-F238E27FC236}">
                <a16:creationId xmlns:a16="http://schemas.microsoft.com/office/drawing/2014/main" id="{1620563D-E521-4DCE-9764-E8986F407B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907" y="594756"/>
            <a:ext cx="4402373" cy="691902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45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softEdge rad="266700"/>
          </a:effectLst>
        </p:spPr>
      </p:pic>
      <p:sp>
        <p:nvSpPr>
          <p:cNvPr id="26" name="Title 1">
            <a:extLst>
              <a:ext uri="{FF2B5EF4-FFF2-40B4-BE49-F238E27FC236}">
                <a16:creationId xmlns:a16="http://schemas.microsoft.com/office/drawing/2014/main" id="{2E89635E-5AE0-4EF2-95D2-233D285F3F61}"/>
              </a:ext>
            </a:extLst>
          </p:cNvPr>
          <p:cNvSpPr txBox="1">
            <a:spLocks/>
          </p:cNvSpPr>
          <p:nvPr/>
        </p:nvSpPr>
        <p:spPr>
          <a:xfrm>
            <a:off x="1192837" y="150077"/>
            <a:ext cx="6621349" cy="96762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4100" dirty="0">
                <a:solidFill>
                  <a:schemeClr val="bg1"/>
                </a:solidFill>
                <a:latin typeface="Arial Rounded MT Bold" panose="020F0704030504030204" pitchFamily="34" charset="0"/>
                <a:cs typeface="Times New Roman" panose="02020603050405020304" pitchFamily="18" charset="0"/>
              </a:rPr>
              <a:t>Algorithm Logic</a:t>
            </a:r>
            <a:endParaRPr lang="zh-CN" altLang="en-US" sz="4100" dirty="0">
              <a:solidFill>
                <a:schemeClr val="bg1"/>
              </a:solidFill>
              <a:latin typeface="Arial Rounded MT Bold" panose="020F07040305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7" name="流程图: 接点 26">
            <a:extLst>
              <a:ext uri="{FF2B5EF4-FFF2-40B4-BE49-F238E27FC236}">
                <a16:creationId xmlns:a16="http://schemas.microsoft.com/office/drawing/2014/main" id="{731CDA33-536F-4310-A49D-AC87E31C087C}"/>
              </a:ext>
            </a:extLst>
          </p:cNvPr>
          <p:cNvSpPr/>
          <p:nvPr/>
        </p:nvSpPr>
        <p:spPr>
          <a:xfrm>
            <a:off x="653974" y="626505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8" name="加号 27">
            <a:extLst>
              <a:ext uri="{FF2B5EF4-FFF2-40B4-BE49-F238E27FC236}">
                <a16:creationId xmlns:a16="http://schemas.microsoft.com/office/drawing/2014/main" id="{B6072EA9-1177-47F7-86E6-EB5E2E355BB7}"/>
              </a:ext>
            </a:extLst>
          </p:cNvPr>
          <p:cNvSpPr/>
          <p:nvPr/>
        </p:nvSpPr>
        <p:spPr>
          <a:xfrm>
            <a:off x="653974" y="626505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9" name="流程图: 接点 28">
            <a:extLst>
              <a:ext uri="{FF2B5EF4-FFF2-40B4-BE49-F238E27FC236}">
                <a16:creationId xmlns:a16="http://schemas.microsoft.com/office/drawing/2014/main" id="{289C5C30-10D5-427A-8FDE-D24E5180D492}"/>
              </a:ext>
            </a:extLst>
          </p:cNvPr>
          <p:cNvSpPr/>
          <p:nvPr/>
        </p:nvSpPr>
        <p:spPr>
          <a:xfrm>
            <a:off x="653974" y="633888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0" name="加号 29">
            <a:extLst>
              <a:ext uri="{FF2B5EF4-FFF2-40B4-BE49-F238E27FC236}">
                <a16:creationId xmlns:a16="http://schemas.microsoft.com/office/drawing/2014/main" id="{EAAF65B3-BEB0-4A8E-A0CF-097B98C747CE}"/>
              </a:ext>
            </a:extLst>
          </p:cNvPr>
          <p:cNvSpPr/>
          <p:nvPr/>
        </p:nvSpPr>
        <p:spPr>
          <a:xfrm>
            <a:off x="653974" y="633888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1" name="流程图: 接点 30">
            <a:extLst>
              <a:ext uri="{FF2B5EF4-FFF2-40B4-BE49-F238E27FC236}">
                <a16:creationId xmlns:a16="http://schemas.microsoft.com/office/drawing/2014/main" id="{BB82EAFF-B58D-4047-A92E-8A64EE551575}"/>
              </a:ext>
            </a:extLst>
          </p:cNvPr>
          <p:cNvSpPr/>
          <p:nvPr/>
        </p:nvSpPr>
        <p:spPr>
          <a:xfrm>
            <a:off x="653974" y="615431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2" name="加号 31">
            <a:extLst>
              <a:ext uri="{FF2B5EF4-FFF2-40B4-BE49-F238E27FC236}">
                <a16:creationId xmlns:a16="http://schemas.microsoft.com/office/drawing/2014/main" id="{262DF8E6-FF0E-4708-A636-8ED48480E4DE}"/>
              </a:ext>
            </a:extLst>
          </p:cNvPr>
          <p:cNvSpPr/>
          <p:nvPr/>
        </p:nvSpPr>
        <p:spPr>
          <a:xfrm>
            <a:off x="653974" y="615431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3" name="流程图: 接点 32">
            <a:extLst>
              <a:ext uri="{FF2B5EF4-FFF2-40B4-BE49-F238E27FC236}">
                <a16:creationId xmlns:a16="http://schemas.microsoft.com/office/drawing/2014/main" id="{0715A216-86E6-47EE-BBFB-04855841B265}"/>
              </a:ext>
            </a:extLst>
          </p:cNvPr>
          <p:cNvSpPr/>
          <p:nvPr/>
        </p:nvSpPr>
        <p:spPr>
          <a:xfrm>
            <a:off x="653974" y="622814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4" name="加号 33">
            <a:extLst>
              <a:ext uri="{FF2B5EF4-FFF2-40B4-BE49-F238E27FC236}">
                <a16:creationId xmlns:a16="http://schemas.microsoft.com/office/drawing/2014/main" id="{F8285CF4-3A83-4B41-9437-66755E0B1380}"/>
              </a:ext>
            </a:extLst>
          </p:cNvPr>
          <p:cNvSpPr/>
          <p:nvPr/>
        </p:nvSpPr>
        <p:spPr>
          <a:xfrm>
            <a:off x="653974" y="622814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pic>
        <p:nvPicPr>
          <p:cNvPr id="38" name="图片 37">
            <a:extLst>
              <a:ext uri="{FF2B5EF4-FFF2-40B4-BE49-F238E27FC236}">
                <a16:creationId xmlns:a16="http://schemas.microsoft.com/office/drawing/2014/main" id="{31857E09-6DD0-4052-8F3A-7B0E2AA725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961" t="23696" r="52479" b="22366"/>
          <a:stretch/>
        </p:blipFill>
        <p:spPr>
          <a:xfrm>
            <a:off x="254000" y="6349805"/>
            <a:ext cx="635992" cy="508195"/>
          </a:xfrm>
          <a:prstGeom prst="rect">
            <a:avLst/>
          </a:prstGeom>
        </p:spPr>
      </p:pic>
      <p:pic>
        <p:nvPicPr>
          <p:cNvPr id="39" name="图片 38">
            <a:extLst>
              <a:ext uri="{FF2B5EF4-FFF2-40B4-BE49-F238E27FC236}">
                <a16:creationId xmlns:a16="http://schemas.microsoft.com/office/drawing/2014/main" id="{C0339EA7-2C1D-45A9-93D2-1EA3DD1107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227"/>
          <a:stretch/>
        </p:blipFill>
        <p:spPr>
          <a:xfrm>
            <a:off x="9724184" y="6349805"/>
            <a:ext cx="1209250" cy="515429"/>
          </a:xfrm>
          <a:prstGeom prst="rect">
            <a:avLst/>
          </a:prstGeom>
        </p:spPr>
      </p:pic>
      <p:pic>
        <p:nvPicPr>
          <p:cNvPr id="40" name="图片 39">
            <a:extLst>
              <a:ext uri="{FF2B5EF4-FFF2-40B4-BE49-F238E27FC236}">
                <a16:creationId xmlns:a16="http://schemas.microsoft.com/office/drawing/2014/main" id="{E0E89841-18CB-4FC2-8807-56383A31FF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28341"/>
          <a:stretch/>
        </p:blipFill>
        <p:spPr>
          <a:xfrm>
            <a:off x="889992" y="6349806"/>
            <a:ext cx="8834193" cy="508194"/>
          </a:xfrm>
          <a:prstGeom prst="rect">
            <a:avLst/>
          </a:prstGeom>
        </p:spPr>
      </p:pic>
      <p:pic>
        <p:nvPicPr>
          <p:cNvPr id="41" name="图片 40">
            <a:extLst>
              <a:ext uri="{FF2B5EF4-FFF2-40B4-BE49-F238E27FC236}">
                <a16:creationId xmlns:a16="http://schemas.microsoft.com/office/drawing/2014/main" id="{AE87F108-3B3F-4251-B8C7-D6124664C64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38106"/>
          <a:stretch/>
        </p:blipFill>
        <p:spPr>
          <a:xfrm>
            <a:off x="10933434" y="6349805"/>
            <a:ext cx="1455706" cy="516473"/>
          </a:xfrm>
          <a:prstGeom prst="rect">
            <a:avLst/>
          </a:prstGeom>
        </p:spPr>
      </p:pic>
      <p:pic>
        <p:nvPicPr>
          <p:cNvPr id="43" name="图片 42">
            <a:extLst>
              <a:ext uri="{FF2B5EF4-FFF2-40B4-BE49-F238E27FC236}">
                <a16:creationId xmlns:a16="http://schemas.microsoft.com/office/drawing/2014/main" id="{CA0C61DC-E848-4252-BF6E-9FDEDE3426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38106"/>
          <a:stretch/>
        </p:blipFill>
        <p:spPr>
          <a:xfrm>
            <a:off x="-1" y="6349806"/>
            <a:ext cx="254001" cy="508194"/>
          </a:xfrm>
          <a:prstGeom prst="rect">
            <a:avLst/>
          </a:prstGeom>
        </p:spPr>
      </p:pic>
      <p:sp>
        <p:nvSpPr>
          <p:cNvPr id="53" name="矩形 52">
            <a:extLst>
              <a:ext uri="{FF2B5EF4-FFF2-40B4-BE49-F238E27FC236}">
                <a16:creationId xmlns:a16="http://schemas.microsoft.com/office/drawing/2014/main" id="{22DA60A6-75C3-48F0-AC17-FFC9038D25FA}"/>
              </a:ext>
            </a:extLst>
          </p:cNvPr>
          <p:cNvSpPr/>
          <p:nvPr/>
        </p:nvSpPr>
        <p:spPr>
          <a:xfrm>
            <a:off x="0" y="1231697"/>
            <a:ext cx="12192000" cy="791634"/>
          </a:xfrm>
          <a:prstGeom prst="rect">
            <a:avLst/>
          </a:prstGeom>
          <a:solidFill>
            <a:schemeClr val="tx1">
              <a:lumMod val="85000"/>
              <a:lumOff val="15000"/>
              <a:alpha val="20000"/>
            </a:schemeClr>
          </a:solidFill>
          <a:ln>
            <a:noFill/>
          </a:ln>
          <a:effectLst>
            <a:outerShdw blurRad="203200" dist="88900" dir="8100000" sx="102000" sy="102000" algn="ctr" rotWithShape="0">
              <a:schemeClr val="tx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90" name="标题 1">
            <a:extLst>
              <a:ext uri="{FF2B5EF4-FFF2-40B4-BE49-F238E27FC236}">
                <a16:creationId xmlns:a16="http://schemas.microsoft.com/office/drawing/2014/main" id="{6FF29C01-2C8C-48F6-B795-B8F7A5A64B00}"/>
              </a:ext>
            </a:extLst>
          </p:cNvPr>
          <p:cNvSpPr txBox="1">
            <a:spLocks/>
          </p:cNvSpPr>
          <p:nvPr/>
        </p:nvSpPr>
        <p:spPr>
          <a:xfrm>
            <a:off x="419206" y="1106705"/>
            <a:ext cx="4890060" cy="7916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100" b="1" i="1" dirty="0">
                <a:solidFill>
                  <a:schemeClr val="bg1"/>
                </a:solidFill>
                <a:latin typeface="Times New Roman" panose="02020603050405020304" pitchFamily="18" charset="0"/>
                <a:ea typeface="Yu Gothic UI" panose="020B0500000000000000" pitchFamily="34" charset="-128"/>
                <a:cs typeface="Times New Roman" panose="02020603050405020304" pitchFamily="18" charset="0"/>
              </a:rPr>
              <a:t>- Multi-Relation Network</a:t>
            </a:r>
          </a:p>
        </p:txBody>
      </p:sp>
      <p:sp>
        <p:nvSpPr>
          <p:cNvPr id="55" name="平行四边形 54">
            <a:extLst>
              <a:ext uri="{FF2B5EF4-FFF2-40B4-BE49-F238E27FC236}">
                <a16:creationId xmlns:a16="http://schemas.microsoft.com/office/drawing/2014/main" id="{69E5C02D-52B4-4145-8B57-9DAB0F7FE313}"/>
              </a:ext>
            </a:extLst>
          </p:cNvPr>
          <p:cNvSpPr/>
          <p:nvPr/>
        </p:nvSpPr>
        <p:spPr>
          <a:xfrm flipH="1">
            <a:off x="1632738" y="2428197"/>
            <a:ext cx="3372947" cy="1088086"/>
          </a:xfrm>
          <a:prstGeom prst="parallelogram">
            <a:avLst>
              <a:gd name="adj" fmla="val 79001"/>
            </a:avLst>
          </a:prstGeom>
          <a:solidFill>
            <a:srgbClr val="7F7F7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3" name="椭圆 82">
            <a:extLst>
              <a:ext uri="{FF2B5EF4-FFF2-40B4-BE49-F238E27FC236}">
                <a16:creationId xmlns:a16="http://schemas.microsoft.com/office/drawing/2014/main" id="{BDE7402C-4F99-41D4-896D-31DCD610322A}"/>
              </a:ext>
            </a:extLst>
          </p:cNvPr>
          <p:cNvSpPr/>
          <p:nvPr/>
        </p:nvSpPr>
        <p:spPr>
          <a:xfrm>
            <a:off x="3693385" y="2487926"/>
            <a:ext cx="490508" cy="322658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84" name="椭圆 83">
            <a:extLst>
              <a:ext uri="{FF2B5EF4-FFF2-40B4-BE49-F238E27FC236}">
                <a16:creationId xmlns:a16="http://schemas.microsoft.com/office/drawing/2014/main" id="{109455C8-CA2B-45A1-B8E8-FF925883BC34}"/>
              </a:ext>
            </a:extLst>
          </p:cNvPr>
          <p:cNvSpPr/>
          <p:nvPr/>
        </p:nvSpPr>
        <p:spPr>
          <a:xfrm>
            <a:off x="3083544" y="2753949"/>
            <a:ext cx="490508" cy="322658"/>
          </a:xfrm>
          <a:prstGeom prst="ellipse">
            <a:avLst/>
          </a:prstGeom>
          <a:solidFill>
            <a:schemeClr val="accent6">
              <a:lumMod val="75000"/>
            </a:schemeClr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5" name="椭圆 84">
            <a:extLst>
              <a:ext uri="{FF2B5EF4-FFF2-40B4-BE49-F238E27FC236}">
                <a16:creationId xmlns:a16="http://schemas.microsoft.com/office/drawing/2014/main" id="{8C41B4A8-6671-4427-B406-13B9F6C48C7A}"/>
              </a:ext>
            </a:extLst>
          </p:cNvPr>
          <p:cNvSpPr/>
          <p:nvPr/>
        </p:nvSpPr>
        <p:spPr>
          <a:xfrm>
            <a:off x="4188383" y="3144487"/>
            <a:ext cx="490508" cy="322658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86" name="椭圆 85">
            <a:extLst>
              <a:ext uri="{FF2B5EF4-FFF2-40B4-BE49-F238E27FC236}">
                <a16:creationId xmlns:a16="http://schemas.microsoft.com/office/drawing/2014/main" id="{89E4E6D8-D0A3-4914-9C5A-79EAB176924E}"/>
              </a:ext>
            </a:extLst>
          </p:cNvPr>
          <p:cNvSpPr/>
          <p:nvPr/>
        </p:nvSpPr>
        <p:spPr>
          <a:xfrm>
            <a:off x="2298285" y="2753949"/>
            <a:ext cx="490508" cy="322658"/>
          </a:xfrm>
          <a:prstGeom prst="ellipse">
            <a:avLst/>
          </a:prstGeom>
          <a:solidFill>
            <a:srgbClr val="9A0000"/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cxnSp>
        <p:nvCxnSpPr>
          <p:cNvPr id="87" name="直接连接符 86">
            <a:extLst>
              <a:ext uri="{FF2B5EF4-FFF2-40B4-BE49-F238E27FC236}">
                <a16:creationId xmlns:a16="http://schemas.microsoft.com/office/drawing/2014/main" id="{4403FA39-A3F5-414F-A807-FECCC23D0154}"/>
              </a:ext>
            </a:extLst>
          </p:cNvPr>
          <p:cNvCxnSpPr>
            <a:cxnSpLocks/>
            <a:stCxn id="86" idx="6"/>
            <a:endCxn id="84" idx="2"/>
          </p:cNvCxnSpPr>
          <p:nvPr/>
        </p:nvCxnSpPr>
        <p:spPr>
          <a:xfrm>
            <a:off x="2788793" y="2915278"/>
            <a:ext cx="294751" cy="0"/>
          </a:xfrm>
          <a:prstGeom prst="line">
            <a:avLst/>
          </a:prstGeom>
          <a:ln w="19050">
            <a:solidFill>
              <a:srgbClr val="9A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8" name="直接连接符 87">
            <a:extLst>
              <a:ext uri="{FF2B5EF4-FFF2-40B4-BE49-F238E27FC236}">
                <a16:creationId xmlns:a16="http://schemas.microsoft.com/office/drawing/2014/main" id="{62A0F1FA-B325-483D-A127-4C6AD89C040E}"/>
              </a:ext>
            </a:extLst>
          </p:cNvPr>
          <p:cNvCxnSpPr>
            <a:cxnSpLocks/>
            <a:stCxn id="84" idx="7"/>
            <a:endCxn id="83" idx="3"/>
          </p:cNvCxnSpPr>
          <p:nvPr/>
        </p:nvCxnSpPr>
        <p:spPr>
          <a:xfrm flipV="1">
            <a:off x="3502219" y="2763332"/>
            <a:ext cx="262999" cy="37869"/>
          </a:xfrm>
          <a:prstGeom prst="line">
            <a:avLst/>
          </a:prstGeom>
          <a:ln w="19050">
            <a:solidFill>
              <a:schemeClr val="accent3">
                <a:lumMod val="60000"/>
                <a:lumOff val="40000"/>
              </a:schemeClr>
            </a:solidFill>
          </a:ln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9" name="直接连接符 88">
            <a:extLst>
              <a:ext uri="{FF2B5EF4-FFF2-40B4-BE49-F238E27FC236}">
                <a16:creationId xmlns:a16="http://schemas.microsoft.com/office/drawing/2014/main" id="{9444BDE3-CB6D-4A25-BC71-D8C6B04ED482}"/>
              </a:ext>
            </a:extLst>
          </p:cNvPr>
          <p:cNvCxnSpPr>
            <a:cxnSpLocks/>
            <a:stCxn id="85" idx="2"/>
            <a:endCxn id="84" idx="5"/>
          </p:cNvCxnSpPr>
          <p:nvPr/>
        </p:nvCxnSpPr>
        <p:spPr>
          <a:xfrm flipH="1" flipV="1">
            <a:off x="3502219" y="3029355"/>
            <a:ext cx="686164" cy="276461"/>
          </a:xfrm>
          <a:prstGeom prst="line">
            <a:avLst/>
          </a:prstGeom>
          <a:ln w="19050">
            <a:solidFill>
              <a:schemeClr val="accent3">
                <a:lumMod val="60000"/>
                <a:lumOff val="40000"/>
              </a:schemeClr>
            </a:solidFill>
          </a:ln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04" name="组合 103">
            <a:extLst>
              <a:ext uri="{FF2B5EF4-FFF2-40B4-BE49-F238E27FC236}">
                <a16:creationId xmlns:a16="http://schemas.microsoft.com/office/drawing/2014/main" id="{EADF12B9-090C-425F-81F5-E09DF8A3E733}"/>
              </a:ext>
            </a:extLst>
          </p:cNvPr>
          <p:cNvGrpSpPr/>
          <p:nvPr/>
        </p:nvGrpSpPr>
        <p:grpSpPr>
          <a:xfrm>
            <a:off x="7163780" y="2142989"/>
            <a:ext cx="388242" cy="1218243"/>
            <a:chOff x="7556938" y="1962418"/>
            <a:chExt cx="683173" cy="2114190"/>
          </a:xfrm>
          <a:solidFill>
            <a:srgbClr val="7F7F7F"/>
          </a:solidFill>
        </p:grpSpPr>
        <p:sp>
          <p:nvSpPr>
            <p:cNvPr id="107" name="矩形 106">
              <a:extLst>
                <a:ext uri="{FF2B5EF4-FFF2-40B4-BE49-F238E27FC236}">
                  <a16:creationId xmlns:a16="http://schemas.microsoft.com/office/drawing/2014/main" id="{36A47705-DC0D-4CE0-A64B-BD0E2C0AB0E6}"/>
                </a:ext>
              </a:extLst>
            </p:cNvPr>
            <p:cNvSpPr/>
            <p:nvPr/>
          </p:nvSpPr>
          <p:spPr>
            <a:xfrm>
              <a:off x="7556938" y="1962418"/>
              <a:ext cx="683173" cy="70473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0" name="矩形 109">
              <a:extLst>
                <a:ext uri="{FF2B5EF4-FFF2-40B4-BE49-F238E27FC236}">
                  <a16:creationId xmlns:a16="http://schemas.microsoft.com/office/drawing/2014/main" id="{7490EEC1-82D8-4C12-9544-727325222A02}"/>
                </a:ext>
              </a:extLst>
            </p:cNvPr>
            <p:cNvSpPr/>
            <p:nvPr/>
          </p:nvSpPr>
          <p:spPr>
            <a:xfrm>
              <a:off x="7556938" y="2667148"/>
              <a:ext cx="683173" cy="70473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1" name="矩形 110">
              <a:extLst>
                <a:ext uri="{FF2B5EF4-FFF2-40B4-BE49-F238E27FC236}">
                  <a16:creationId xmlns:a16="http://schemas.microsoft.com/office/drawing/2014/main" id="{5A260B39-1944-43ED-BD09-9A1651F9B5E5}"/>
                </a:ext>
              </a:extLst>
            </p:cNvPr>
            <p:cNvSpPr/>
            <p:nvPr/>
          </p:nvSpPr>
          <p:spPr>
            <a:xfrm>
              <a:off x="7556938" y="3371879"/>
              <a:ext cx="683173" cy="704729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12" name="矩形 111">
                <a:extLst>
                  <a:ext uri="{FF2B5EF4-FFF2-40B4-BE49-F238E27FC236}">
                    <a16:creationId xmlns:a16="http://schemas.microsoft.com/office/drawing/2014/main" id="{7C07D542-C214-48A7-BF8F-8FD6862C28C2}"/>
                  </a:ext>
                </a:extLst>
              </p:cNvPr>
              <p:cNvSpPr/>
              <p:nvPr/>
            </p:nvSpPr>
            <p:spPr>
              <a:xfrm>
                <a:off x="8010103" y="2397289"/>
                <a:ext cx="1859355" cy="7699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altLang="zh-CN" sz="360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sz="36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altLang="zh-CN" sz="36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altLang="zh-CN" sz="36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𝐼𝑛𝑑𝑢𝑠𝑡𝑦</m:t>
                          </m:r>
                        </m:sup>
                      </m:sSubSup>
                    </m:oMath>
                  </m:oMathPara>
                </a14:m>
                <a:endParaRPr lang="zh-CN" altLang="en-US" sz="3600" i="1" dirty="0">
                  <a:solidFill>
                    <a:schemeClr val="bg1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12" name="矩形 111">
                <a:extLst>
                  <a:ext uri="{FF2B5EF4-FFF2-40B4-BE49-F238E27FC236}">
                    <a16:creationId xmlns:a16="http://schemas.microsoft.com/office/drawing/2014/main" id="{7C07D542-C214-48A7-BF8F-8FD6862C28C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10103" y="2397289"/>
                <a:ext cx="1859355" cy="76995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5" name="直接连接符 114">
            <a:extLst>
              <a:ext uri="{FF2B5EF4-FFF2-40B4-BE49-F238E27FC236}">
                <a16:creationId xmlns:a16="http://schemas.microsoft.com/office/drawing/2014/main" id="{FF1CB562-4DBC-487B-A7A1-BBF3D56E8FD7}"/>
              </a:ext>
            </a:extLst>
          </p:cNvPr>
          <p:cNvCxnSpPr>
            <a:cxnSpLocks/>
          </p:cNvCxnSpPr>
          <p:nvPr/>
        </p:nvCxnSpPr>
        <p:spPr>
          <a:xfrm>
            <a:off x="5193767" y="2915278"/>
            <a:ext cx="1466192" cy="0"/>
          </a:xfrm>
          <a:prstGeom prst="line">
            <a:avLst/>
          </a:prstGeom>
          <a:ln w="28575">
            <a:solidFill>
              <a:srgbClr val="FFFF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平行四边形 115">
            <a:extLst>
              <a:ext uri="{FF2B5EF4-FFF2-40B4-BE49-F238E27FC236}">
                <a16:creationId xmlns:a16="http://schemas.microsoft.com/office/drawing/2014/main" id="{7F51F939-EDB8-422C-A300-072AB6A86E3A}"/>
              </a:ext>
            </a:extLst>
          </p:cNvPr>
          <p:cNvSpPr/>
          <p:nvPr/>
        </p:nvSpPr>
        <p:spPr>
          <a:xfrm flipH="1">
            <a:off x="1632738" y="3736626"/>
            <a:ext cx="3372947" cy="1088086"/>
          </a:xfrm>
          <a:prstGeom prst="parallelogram">
            <a:avLst>
              <a:gd name="adj" fmla="val 79001"/>
            </a:avLst>
          </a:prstGeom>
          <a:solidFill>
            <a:srgbClr val="8FAAD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7" name="椭圆 116">
            <a:extLst>
              <a:ext uri="{FF2B5EF4-FFF2-40B4-BE49-F238E27FC236}">
                <a16:creationId xmlns:a16="http://schemas.microsoft.com/office/drawing/2014/main" id="{B76EFFF7-33CD-4FE3-B5FA-D76395B1E393}"/>
              </a:ext>
            </a:extLst>
          </p:cNvPr>
          <p:cNvSpPr/>
          <p:nvPr/>
        </p:nvSpPr>
        <p:spPr>
          <a:xfrm>
            <a:off x="3693385" y="3796355"/>
            <a:ext cx="490508" cy="322658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18" name="椭圆 117">
            <a:extLst>
              <a:ext uri="{FF2B5EF4-FFF2-40B4-BE49-F238E27FC236}">
                <a16:creationId xmlns:a16="http://schemas.microsoft.com/office/drawing/2014/main" id="{0623B02A-B3EF-4CC2-9573-B764ABFDA211}"/>
              </a:ext>
            </a:extLst>
          </p:cNvPr>
          <p:cNvSpPr/>
          <p:nvPr/>
        </p:nvSpPr>
        <p:spPr>
          <a:xfrm>
            <a:off x="3083544" y="4062378"/>
            <a:ext cx="490508" cy="322658"/>
          </a:xfrm>
          <a:prstGeom prst="ellipse">
            <a:avLst/>
          </a:prstGeom>
          <a:solidFill>
            <a:schemeClr val="accent6">
              <a:lumMod val="75000"/>
            </a:schemeClr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9" name="椭圆 118">
            <a:extLst>
              <a:ext uri="{FF2B5EF4-FFF2-40B4-BE49-F238E27FC236}">
                <a16:creationId xmlns:a16="http://schemas.microsoft.com/office/drawing/2014/main" id="{8C8736D3-93A3-4A59-87DB-E7F93F893911}"/>
              </a:ext>
            </a:extLst>
          </p:cNvPr>
          <p:cNvSpPr/>
          <p:nvPr/>
        </p:nvSpPr>
        <p:spPr>
          <a:xfrm>
            <a:off x="4188383" y="4452916"/>
            <a:ext cx="490508" cy="322658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20" name="椭圆 119">
            <a:extLst>
              <a:ext uri="{FF2B5EF4-FFF2-40B4-BE49-F238E27FC236}">
                <a16:creationId xmlns:a16="http://schemas.microsoft.com/office/drawing/2014/main" id="{E1A35D56-D014-441B-8AAB-574509F54960}"/>
              </a:ext>
            </a:extLst>
          </p:cNvPr>
          <p:cNvSpPr/>
          <p:nvPr/>
        </p:nvSpPr>
        <p:spPr>
          <a:xfrm>
            <a:off x="2298285" y="4062378"/>
            <a:ext cx="490508" cy="322658"/>
          </a:xfrm>
          <a:prstGeom prst="ellipse">
            <a:avLst/>
          </a:prstGeom>
          <a:solidFill>
            <a:srgbClr val="9A0000"/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cxnSp>
        <p:nvCxnSpPr>
          <p:cNvPr id="121" name="直接连接符 120">
            <a:extLst>
              <a:ext uri="{FF2B5EF4-FFF2-40B4-BE49-F238E27FC236}">
                <a16:creationId xmlns:a16="http://schemas.microsoft.com/office/drawing/2014/main" id="{8ED43CB2-B467-4969-854F-5772C19B3838}"/>
              </a:ext>
            </a:extLst>
          </p:cNvPr>
          <p:cNvCxnSpPr>
            <a:cxnSpLocks/>
            <a:stCxn id="120" idx="6"/>
            <a:endCxn id="118" idx="2"/>
          </p:cNvCxnSpPr>
          <p:nvPr/>
        </p:nvCxnSpPr>
        <p:spPr>
          <a:xfrm>
            <a:off x="2788793" y="4223707"/>
            <a:ext cx="294751" cy="0"/>
          </a:xfrm>
          <a:prstGeom prst="line">
            <a:avLst/>
          </a:prstGeom>
          <a:ln w="19050">
            <a:solidFill>
              <a:srgbClr val="9A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2" name="直接连接符 121">
            <a:extLst>
              <a:ext uri="{FF2B5EF4-FFF2-40B4-BE49-F238E27FC236}">
                <a16:creationId xmlns:a16="http://schemas.microsoft.com/office/drawing/2014/main" id="{919107C0-4C30-4F4C-86AE-15CEC4D5277B}"/>
              </a:ext>
            </a:extLst>
          </p:cNvPr>
          <p:cNvCxnSpPr>
            <a:cxnSpLocks/>
            <a:stCxn id="118" idx="7"/>
            <a:endCxn id="117" idx="3"/>
          </p:cNvCxnSpPr>
          <p:nvPr/>
        </p:nvCxnSpPr>
        <p:spPr>
          <a:xfrm flipV="1">
            <a:off x="3502219" y="4071761"/>
            <a:ext cx="262999" cy="37869"/>
          </a:xfrm>
          <a:prstGeom prst="line">
            <a:avLst/>
          </a:prstGeom>
          <a:ln w="19050">
            <a:solidFill>
              <a:schemeClr val="accent3">
                <a:lumMod val="60000"/>
                <a:lumOff val="40000"/>
              </a:schemeClr>
            </a:solidFill>
          </a:ln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3" name="直接连接符 122">
            <a:extLst>
              <a:ext uri="{FF2B5EF4-FFF2-40B4-BE49-F238E27FC236}">
                <a16:creationId xmlns:a16="http://schemas.microsoft.com/office/drawing/2014/main" id="{44DDAA38-3446-4C6C-9FEB-DEDF9E5B37DE}"/>
              </a:ext>
            </a:extLst>
          </p:cNvPr>
          <p:cNvCxnSpPr>
            <a:cxnSpLocks/>
            <a:stCxn id="119" idx="2"/>
            <a:endCxn id="118" idx="5"/>
          </p:cNvCxnSpPr>
          <p:nvPr/>
        </p:nvCxnSpPr>
        <p:spPr>
          <a:xfrm flipH="1" flipV="1">
            <a:off x="3502219" y="4337784"/>
            <a:ext cx="686164" cy="276461"/>
          </a:xfrm>
          <a:prstGeom prst="line">
            <a:avLst/>
          </a:prstGeom>
          <a:ln w="19050">
            <a:solidFill>
              <a:schemeClr val="accent3">
                <a:lumMod val="60000"/>
                <a:lumOff val="40000"/>
              </a:schemeClr>
            </a:solidFill>
          </a:ln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28" name="矩形 127">
                <a:extLst>
                  <a:ext uri="{FF2B5EF4-FFF2-40B4-BE49-F238E27FC236}">
                    <a16:creationId xmlns:a16="http://schemas.microsoft.com/office/drawing/2014/main" id="{105087B5-4734-49B5-8C86-EF31FF8E90E9}"/>
                  </a:ext>
                </a:extLst>
              </p:cNvPr>
              <p:cNvSpPr/>
              <p:nvPr/>
            </p:nvSpPr>
            <p:spPr>
              <a:xfrm>
                <a:off x="8049854" y="3796355"/>
                <a:ext cx="1709442" cy="78008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altLang="zh-CN" sz="360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sz="36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altLang="zh-CN" sz="36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altLang="zh-CN" sz="36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𝑅𝑒𝑔𝑖𝑜𝑛</m:t>
                          </m:r>
                        </m:sup>
                      </m:sSubSup>
                    </m:oMath>
                  </m:oMathPara>
                </a14:m>
                <a:endParaRPr lang="zh-CN" altLang="en-US" sz="3600" i="1" dirty="0">
                  <a:solidFill>
                    <a:schemeClr val="bg1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28" name="矩形 127">
                <a:extLst>
                  <a:ext uri="{FF2B5EF4-FFF2-40B4-BE49-F238E27FC236}">
                    <a16:creationId xmlns:a16="http://schemas.microsoft.com/office/drawing/2014/main" id="{105087B5-4734-49B5-8C86-EF31FF8E90E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49854" y="3796355"/>
                <a:ext cx="1709442" cy="78008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9" name="直接连接符 128">
            <a:extLst>
              <a:ext uri="{FF2B5EF4-FFF2-40B4-BE49-F238E27FC236}">
                <a16:creationId xmlns:a16="http://schemas.microsoft.com/office/drawing/2014/main" id="{1A4FCB44-4378-445F-8FC1-380C8D00C306}"/>
              </a:ext>
            </a:extLst>
          </p:cNvPr>
          <p:cNvCxnSpPr>
            <a:cxnSpLocks/>
          </p:cNvCxnSpPr>
          <p:nvPr/>
        </p:nvCxnSpPr>
        <p:spPr>
          <a:xfrm>
            <a:off x="5193767" y="4223707"/>
            <a:ext cx="1466192" cy="0"/>
          </a:xfrm>
          <a:prstGeom prst="line">
            <a:avLst/>
          </a:prstGeom>
          <a:ln w="28575">
            <a:solidFill>
              <a:srgbClr val="FFFF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平行四边形 129">
            <a:extLst>
              <a:ext uri="{FF2B5EF4-FFF2-40B4-BE49-F238E27FC236}">
                <a16:creationId xmlns:a16="http://schemas.microsoft.com/office/drawing/2014/main" id="{F8F62191-5D57-45B0-A158-5F7B5B827390}"/>
              </a:ext>
            </a:extLst>
          </p:cNvPr>
          <p:cNvSpPr/>
          <p:nvPr/>
        </p:nvSpPr>
        <p:spPr>
          <a:xfrm flipH="1">
            <a:off x="1632738" y="5024018"/>
            <a:ext cx="3372947" cy="1088086"/>
          </a:xfrm>
          <a:prstGeom prst="parallelogram">
            <a:avLst>
              <a:gd name="adj" fmla="val 79001"/>
            </a:avLst>
          </a:prstGeom>
          <a:solidFill>
            <a:srgbClr val="F8CBA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1" name="椭圆 130">
            <a:extLst>
              <a:ext uri="{FF2B5EF4-FFF2-40B4-BE49-F238E27FC236}">
                <a16:creationId xmlns:a16="http://schemas.microsoft.com/office/drawing/2014/main" id="{BA7DF207-FAC9-4987-8E19-DACD960EB650}"/>
              </a:ext>
            </a:extLst>
          </p:cNvPr>
          <p:cNvSpPr/>
          <p:nvPr/>
        </p:nvSpPr>
        <p:spPr>
          <a:xfrm>
            <a:off x="3693385" y="5083747"/>
            <a:ext cx="490508" cy="322658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32" name="椭圆 131">
            <a:extLst>
              <a:ext uri="{FF2B5EF4-FFF2-40B4-BE49-F238E27FC236}">
                <a16:creationId xmlns:a16="http://schemas.microsoft.com/office/drawing/2014/main" id="{5FFF63C3-6670-4181-8F88-C1FD765301CD}"/>
              </a:ext>
            </a:extLst>
          </p:cNvPr>
          <p:cNvSpPr/>
          <p:nvPr/>
        </p:nvSpPr>
        <p:spPr>
          <a:xfrm>
            <a:off x="3083544" y="5349770"/>
            <a:ext cx="490508" cy="322658"/>
          </a:xfrm>
          <a:prstGeom prst="ellipse">
            <a:avLst/>
          </a:prstGeom>
          <a:solidFill>
            <a:schemeClr val="accent6">
              <a:lumMod val="75000"/>
            </a:schemeClr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3" name="椭圆 132">
            <a:extLst>
              <a:ext uri="{FF2B5EF4-FFF2-40B4-BE49-F238E27FC236}">
                <a16:creationId xmlns:a16="http://schemas.microsoft.com/office/drawing/2014/main" id="{D50E704A-2FF3-455E-8899-7D87815B267E}"/>
              </a:ext>
            </a:extLst>
          </p:cNvPr>
          <p:cNvSpPr/>
          <p:nvPr/>
        </p:nvSpPr>
        <p:spPr>
          <a:xfrm>
            <a:off x="4188383" y="5740308"/>
            <a:ext cx="490508" cy="322658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34" name="椭圆 133">
            <a:extLst>
              <a:ext uri="{FF2B5EF4-FFF2-40B4-BE49-F238E27FC236}">
                <a16:creationId xmlns:a16="http://schemas.microsoft.com/office/drawing/2014/main" id="{9DA7C3D2-E01A-4BA2-84E6-BA3DB850DC39}"/>
              </a:ext>
            </a:extLst>
          </p:cNvPr>
          <p:cNvSpPr/>
          <p:nvPr/>
        </p:nvSpPr>
        <p:spPr>
          <a:xfrm>
            <a:off x="2298285" y="5349770"/>
            <a:ext cx="490508" cy="322658"/>
          </a:xfrm>
          <a:prstGeom prst="ellipse">
            <a:avLst/>
          </a:prstGeom>
          <a:solidFill>
            <a:srgbClr val="9A0000"/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cxnSp>
        <p:nvCxnSpPr>
          <p:cNvPr id="135" name="直接连接符 134">
            <a:extLst>
              <a:ext uri="{FF2B5EF4-FFF2-40B4-BE49-F238E27FC236}">
                <a16:creationId xmlns:a16="http://schemas.microsoft.com/office/drawing/2014/main" id="{20F78137-5BD6-4B98-9EB4-81A813813308}"/>
              </a:ext>
            </a:extLst>
          </p:cNvPr>
          <p:cNvCxnSpPr>
            <a:cxnSpLocks/>
            <a:stCxn id="134" idx="6"/>
            <a:endCxn id="132" idx="2"/>
          </p:cNvCxnSpPr>
          <p:nvPr/>
        </p:nvCxnSpPr>
        <p:spPr>
          <a:xfrm>
            <a:off x="2788793" y="5511099"/>
            <a:ext cx="294751" cy="0"/>
          </a:xfrm>
          <a:prstGeom prst="line">
            <a:avLst/>
          </a:prstGeom>
          <a:ln w="19050">
            <a:solidFill>
              <a:srgbClr val="9A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6" name="直接连接符 135">
            <a:extLst>
              <a:ext uri="{FF2B5EF4-FFF2-40B4-BE49-F238E27FC236}">
                <a16:creationId xmlns:a16="http://schemas.microsoft.com/office/drawing/2014/main" id="{A8182554-ED76-4B66-B5B6-4E924632D2CD}"/>
              </a:ext>
            </a:extLst>
          </p:cNvPr>
          <p:cNvCxnSpPr>
            <a:cxnSpLocks/>
            <a:stCxn id="132" idx="7"/>
            <a:endCxn id="131" idx="3"/>
          </p:cNvCxnSpPr>
          <p:nvPr/>
        </p:nvCxnSpPr>
        <p:spPr>
          <a:xfrm flipV="1">
            <a:off x="3502219" y="5359153"/>
            <a:ext cx="262999" cy="37869"/>
          </a:xfrm>
          <a:prstGeom prst="line">
            <a:avLst/>
          </a:prstGeom>
          <a:ln w="19050">
            <a:solidFill>
              <a:schemeClr val="accent3">
                <a:lumMod val="60000"/>
                <a:lumOff val="40000"/>
              </a:schemeClr>
            </a:solidFill>
          </a:ln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7" name="直接连接符 136">
            <a:extLst>
              <a:ext uri="{FF2B5EF4-FFF2-40B4-BE49-F238E27FC236}">
                <a16:creationId xmlns:a16="http://schemas.microsoft.com/office/drawing/2014/main" id="{29C747C2-494C-4D4F-9A49-D1242AE2C8EE}"/>
              </a:ext>
            </a:extLst>
          </p:cNvPr>
          <p:cNvCxnSpPr>
            <a:cxnSpLocks/>
            <a:stCxn id="133" idx="2"/>
            <a:endCxn id="132" idx="5"/>
          </p:cNvCxnSpPr>
          <p:nvPr/>
        </p:nvCxnSpPr>
        <p:spPr>
          <a:xfrm flipH="1" flipV="1">
            <a:off x="3502219" y="5625176"/>
            <a:ext cx="686164" cy="276461"/>
          </a:xfrm>
          <a:prstGeom prst="line">
            <a:avLst/>
          </a:prstGeom>
          <a:ln w="19050">
            <a:solidFill>
              <a:schemeClr val="accent3">
                <a:lumMod val="60000"/>
                <a:lumOff val="40000"/>
              </a:schemeClr>
            </a:solidFill>
          </a:ln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42" name="矩形 141">
                <a:extLst>
                  <a:ext uri="{FF2B5EF4-FFF2-40B4-BE49-F238E27FC236}">
                    <a16:creationId xmlns:a16="http://schemas.microsoft.com/office/drawing/2014/main" id="{7234D8B6-AA48-484A-B3FB-30928264FB1D}"/>
                  </a:ext>
                </a:extLst>
              </p:cNvPr>
              <p:cNvSpPr/>
              <p:nvPr/>
            </p:nvSpPr>
            <p:spPr>
              <a:xfrm>
                <a:off x="8007309" y="5228126"/>
                <a:ext cx="1364412" cy="75879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altLang="zh-CN" sz="360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sz="36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altLang="zh-CN" sz="36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altLang="zh-CN" sz="36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𝑇𝑦𝑝𝑒</m:t>
                          </m:r>
                        </m:sup>
                      </m:sSubSup>
                    </m:oMath>
                  </m:oMathPara>
                </a14:m>
                <a:endParaRPr lang="zh-CN" altLang="en-US" sz="3600" i="1" dirty="0">
                  <a:solidFill>
                    <a:schemeClr val="bg1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42" name="矩形 141">
                <a:extLst>
                  <a:ext uri="{FF2B5EF4-FFF2-40B4-BE49-F238E27FC236}">
                    <a16:creationId xmlns:a16="http://schemas.microsoft.com/office/drawing/2014/main" id="{7234D8B6-AA48-484A-B3FB-30928264FB1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07309" y="5228126"/>
                <a:ext cx="1364412" cy="758797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43" name="直接连接符 142">
            <a:extLst>
              <a:ext uri="{FF2B5EF4-FFF2-40B4-BE49-F238E27FC236}">
                <a16:creationId xmlns:a16="http://schemas.microsoft.com/office/drawing/2014/main" id="{540E9281-4C50-4B87-A3D1-A5C42AD94264}"/>
              </a:ext>
            </a:extLst>
          </p:cNvPr>
          <p:cNvCxnSpPr>
            <a:cxnSpLocks/>
          </p:cNvCxnSpPr>
          <p:nvPr/>
        </p:nvCxnSpPr>
        <p:spPr>
          <a:xfrm>
            <a:off x="5193767" y="5511099"/>
            <a:ext cx="1466192" cy="0"/>
          </a:xfrm>
          <a:prstGeom prst="line">
            <a:avLst/>
          </a:prstGeom>
          <a:ln w="28575">
            <a:solidFill>
              <a:srgbClr val="FFFF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7" name="组合 66">
            <a:extLst>
              <a:ext uri="{FF2B5EF4-FFF2-40B4-BE49-F238E27FC236}">
                <a16:creationId xmlns:a16="http://schemas.microsoft.com/office/drawing/2014/main" id="{0F83E60D-86F2-49ED-A036-CCDB7F407323}"/>
              </a:ext>
            </a:extLst>
          </p:cNvPr>
          <p:cNvGrpSpPr/>
          <p:nvPr/>
        </p:nvGrpSpPr>
        <p:grpSpPr>
          <a:xfrm>
            <a:off x="7163780" y="5075059"/>
            <a:ext cx="388242" cy="1218243"/>
            <a:chOff x="7556938" y="1962418"/>
            <a:chExt cx="683173" cy="2114190"/>
          </a:xfrm>
          <a:solidFill>
            <a:srgbClr val="F8CBAD"/>
          </a:solidFill>
        </p:grpSpPr>
        <p:sp>
          <p:nvSpPr>
            <p:cNvPr id="68" name="矩形 67">
              <a:extLst>
                <a:ext uri="{FF2B5EF4-FFF2-40B4-BE49-F238E27FC236}">
                  <a16:creationId xmlns:a16="http://schemas.microsoft.com/office/drawing/2014/main" id="{45DFFC30-7D42-4823-ACE4-7A27C81F12F1}"/>
                </a:ext>
              </a:extLst>
            </p:cNvPr>
            <p:cNvSpPr/>
            <p:nvPr/>
          </p:nvSpPr>
          <p:spPr>
            <a:xfrm>
              <a:off x="7556938" y="1962418"/>
              <a:ext cx="683173" cy="70473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69" name="矩形 68">
              <a:extLst>
                <a:ext uri="{FF2B5EF4-FFF2-40B4-BE49-F238E27FC236}">
                  <a16:creationId xmlns:a16="http://schemas.microsoft.com/office/drawing/2014/main" id="{AEDC3049-5F0B-4655-9D03-0976E002105C}"/>
                </a:ext>
              </a:extLst>
            </p:cNvPr>
            <p:cNvSpPr/>
            <p:nvPr/>
          </p:nvSpPr>
          <p:spPr>
            <a:xfrm>
              <a:off x="7556938" y="2667148"/>
              <a:ext cx="683173" cy="70473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0" name="矩形 69">
              <a:extLst>
                <a:ext uri="{FF2B5EF4-FFF2-40B4-BE49-F238E27FC236}">
                  <a16:creationId xmlns:a16="http://schemas.microsoft.com/office/drawing/2014/main" id="{5FF5A70E-63AF-4B33-A8C0-97CE22753A14}"/>
                </a:ext>
              </a:extLst>
            </p:cNvPr>
            <p:cNvSpPr/>
            <p:nvPr/>
          </p:nvSpPr>
          <p:spPr>
            <a:xfrm>
              <a:off x="7556938" y="3371879"/>
              <a:ext cx="683173" cy="704729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71" name="组合 70">
            <a:extLst>
              <a:ext uri="{FF2B5EF4-FFF2-40B4-BE49-F238E27FC236}">
                <a16:creationId xmlns:a16="http://schemas.microsoft.com/office/drawing/2014/main" id="{6239BF8C-7B45-4D0C-9897-AC3B374000F9}"/>
              </a:ext>
            </a:extLst>
          </p:cNvPr>
          <p:cNvGrpSpPr/>
          <p:nvPr/>
        </p:nvGrpSpPr>
        <p:grpSpPr>
          <a:xfrm>
            <a:off x="7163780" y="3617830"/>
            <a:ext cx="388242" cy="1218243"/>
            <a:chOff x="7556938" y="1962418"/>
            <a:chExt cx="683173" cy="2114190"/>
          </a:xfrm>
          <a:solidFill>
            <a:srgbClr val="8FAADC"/>
          </a:solidFill>
        </p:grpSpPr>
        <p:sp>
          <p:nvSpPr>
            <p:cNvPr id="72" name="矩形 71">
              <a:extLst>
                <a:ext uri="{FF2B5EF4-FFF2-40B4-BE49-F238E27FC236}">
                  <a16:creationId xmlns:a16="http://schemas.microsoft.com/office/drawing/2014/main" id="{63505FF8-27B7-4FB8-8C68-3CB8C94311D8}"/>
                </a:ext>
              </a:extLst>
            </p:cNvPr>
            <p:cNvSpPr/>
            <p:nvPr/>
          </p:nvSpPr>
          <p:spPr>
            <a:xfrm>
              <a:off x="7556938" y="1962418"/>
              <a:ext cx="683173" cy="70473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3" name="矩形 72">
              <a:extLst>
                <a:ext uri="{FF2B5EF4-FFF2-40B4-BE49-F238E27FC236}">
                  <a16:creationId xmlns:a16="http://schemas.microsoft.com/office/drawing/2014/main" id="{6F3A6774-B498-4DE6-A2F2-53FADAE9FF0E}"/>
                </a:ext>
              </a:extLst>
            </p:cNvPr>
            <p:cNvSpPr/>
            <p:nvPr/>
          </p:nvSpPr>
          <p:spPr>
            <a:xfrm>
              <a:off x="7556938" y="2667148"/>
              <a:ext cx="683173" cy="70473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4" name="矩形 73">
              <a:extLst>
                <a:ext uri="{FF2B5EF4-FFF2-40B4-BE49-F238E27FC236}">
                  <a16:creationId xmlns:a16="http://schemas.microsoft.com/office/drawing/2014/main" id="{F1DD78EE-C82B-483B-8C9B-223D4FC74D2E}"/>
                </a:ext>
              </a:extLst>
            </p:cNvPr>
            <p:cNvSpPr/>
            <p:nvPr/>
          </p:nvSpPr>
          <p:spPr>
            <a:xfrm>
              <a:off x="7556938" y="3371879"/>
              <a:ext cx="683173" cy="704729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75" name="流程图: 接点 74">
            <a:extLst>
              <a:ext uri="{FF2B5EF4-FFF2-40B4-BE49-F238E27FC236}">
                <a16:creationId xmlns:a16="http://schemas.microsoft.com/office/drawing/2014/main" id="{85A841A3-D5D0-4A51-85E7-864599B53C7B}"/>
              </a:ext>
            </a:extLst>
          </p:cNvPr>
          <p:cNvSpPr/>
          <p:nvPr/>
        </p:nvSpPr>
        <p:spPr>
          <a:xfrm>
            <a:off x="2378192" y="6520676"/>
            <a:ext cx="195943" cy="186835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流程图: 接点 75">
            <a:extLst>
              <a:ext uri="{FF2B5EF4-FFF2-40B4-BE49-F238E27FC236}">
                <a16:creationId xmlns:a16="http://schemas.microsoft.com/office/drawing/2014/main" id="{C262C8C2-067E-4277-9EEA-7C156E6547BB}"/>
              </a:ext>
            </a:extLst>
          </p:cNvPr>
          <p:cNvSpPr/>
          <p:nvPr/>
        </p:nvSpPr>
        <p:spPr>
          <a:xfrm>
            <a:off x="1254993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流程图: 接点 76">
            <a:extLst>
              <a:ext uri="{FF2B5EF4-FFF2-40B4-BE49-F238E27FC236}">
                <a16:creationId xmlns:a16="http://schemas.microsoft.com/office/drawing/2014/main" id="{97063E02-23C1-413F-B11A-A761E5E605F0}"/>
              </a:ext>
            </a:extLst>
          </p:cNvPr>
          <p:cNvSpPr/>
          <p:nvPr/>
        </p:nvSpPr>
        <p:spPr>
          <a:xfrm>
            <a:off x="2006910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流程图: 接点 77">
            <a:extLst>
              <a:ext uri="{FF2B5EF4-FFF2-40B4-BE49-F238E27FC236}">
                <a16:creationId xmlns:a16="http://schemas.microsoft.com/office/drawing/2014/main" id="{CF42A696-D680-46DE-9096-41C3234CEE6F}"/>
              </a:ext>
            </a:extLst>
          </p:cNvPr>
          <p:cNvSpPr/>
          <p:nvPr/>
        </p:nvSpPr>
        <p:spPr>
          <a:xfrm>
            <a:off x="1619994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9" name="流程图: 接点 78">
            <a:extLst>
              <a:ext uri="{FF2B5EF4-FFF2-40B4-BE49-F238E27FC236}">
                <a16:creationId xmlns:a16="http://schemas.microsoft.com/office/drawing/2014/main" id="{256604C7-DF40-4B52-8F9E-BA1BFEAAA7E4}"/>
              </a:ext>
            </a:extLst>
          </p:cNvPr>
          <p:cNvSpPr/>
          <p:nvPr/>
        </p:nvSpPr>
        <p:spPr>
          <a:xfrm>
            <a:off x="2755254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流程图: 接点 79">
            <a:extLst>
              <a:ext uri="{FF2B5EF4-FFF2-40B4-BE49-F238E27FC236}">
                <a16:creationId xmlns:a16="http://schemas.microsoft.com/office/drawing/2014/main" id="{B1AA606A-7FAE-471D-A3B4-A790976F80C4}"/>
              </a:ext>
            </a:extLst>
          </p:cNvPr>
          <p:cNvSpPr/>
          <p:nvPr/>
        </p:nvSpPr>
        <p:spPr>
          <a:xfrm>
            <a:off x="3129426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48252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00"/>
                            </p:stCondLst>
                            <p:childTnLst>
                              <p:par>
                                <p:cTn id="7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" grpId="0"/>
      <p:bldP spid="116" grpId="0" animBg="1"/>
      <p:bldP spid="117" grpId="0" animBg="1"/>
      <p:bldP spid="118" grpId="0" animBg="1"/>
      <p:bldP spid="119" grpId="0" animBg="1"/>
      <p:bldP spid="120" grpId="0" animBg="1"/>
      <p:bldP spid="128" grpId="0"/>
      <p:bldP spid="130" grpId="0" animBg="1"/>
      <p:bldP spid="131" grpId="0" animBg="1"/>
      <p:bldP spid="132" grpId="0" animBg="1"/>
      <p:bldP spid="133" grpId="0" animBg="1"/>
      <p:bldP spid="134" grpId="0" animBg="1"/>
      <p:bldP spid="14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4D562813-F6FA-4CEC-BD87-AE743C60A2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30602A63-0B9B-4769-92F5-2CB59B0ACC3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 radius="3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426" t="18643" r="6938" b="39600"/>
          <a:stretch/>
        </p:blipFill>
        <p:spPr>
          <a:xfrm>
            <a:off x="897775" y="1330037"/>
            <a:ext cx="10440786" cy="2942706"/>
          </a:xfrm>
          <a:prstGeom prst="rect">
            <a:avLst/>
          </a:prstGeom>
          <a:ln w="25400">
            <a:noFill/>
          </a:ln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0A9779A7-C4A8-41BF-86D7-B72963B863C1}"/>
              </a:ext>
            </a:extLst>
          </p:cNvPr>
          <p:cNvSpPr/>
          <p:nvPr/>
        </p:nvSpPr>
        <p:spPr>
          <a:xfrm>
            <a:off x="897775" y="1330037"/>
            <a:ext cx="10440786" cy="2942706"/>
          </a:xfrm>
          <a:prstGeom prst="rect">
            <a:avLst/>
          </a:prstGeom>
          <a:solidFill>
            <a:schemeClr val="tx1">
              <a:lumMod val="85000"/>
              <a:lumOff val="15000"/>
              <a:alpha val="20000"/>
            </a:schemeClr>
          </a:solidFill>
          <a:ln>
            <a:noFill/>
          </a:ln>
          <a:effectLst>
            <a:outerShdw blurRad="203200" dist="88900" dir="8100000" sx="102000" sy="102000" algn="ctr" rotWithShape="0">
              <a:schemeClr val="tx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0525A4F-6BF6-4333-8437-EB7CA240B496}"/>
              </a:ext>
            </a:extLst>
          </p:cNvPr>
          <p:cNvSpPr txBox="1"/>
          <p:nvPr/>
        </p:nvSpPr>
        <p:spPr>
          <a:xfrm>
            <a:off x="1755720" y="1028374"/>
            <a:ext cx="8680560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600" dirty="0">
                <a:solidFill>
                  <a:schemeClr val="bg1"/>
                </a:solidFill>
                <a:latin typeface="Calisto MT" panose="02040603050505030304" pitchFamily="18" charset="0"/>
                <a:cs typeface="Calibri Light" panose="020F0302020204030204" pitchFamily="34" charset="0"/>
              </a:rPr>
              <a:t>Mercury</a:t>
            </a:r>
            <a:endParaRPr lang="zh-CN" altLang="en-US" sz="16600" dirty="0">
              <a:solidFill>
                <a:schemeClr val="bg1"/>
              </a:solidFill>
              <a:latin typeface="Calisto MT" panose="02040603050505030304" pitchFamily="18" charset="0"/>
              <a:cs typeface="Calibri Light" panose="020F0302020204030204" pitchFamily="34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98A01C9-3EC5-4A5E-B760-0ACFA65F9982}"/>
              </a:ext>
            </a:extLst>
          </p:cNvPr>
          <p:cNvSpPr txBox="1"/>
          <p:nvPr/>
        </p:nvSpPr>
        <p:spPr>
          <a:xfrm>
            <a:off x="2942372" y="3380124"/>
            <a:ext cx="63072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 Intelligent Banking Risk-Management System</a:t>
            </a:r>
          </a:p>
          <a:p>
            <a:pPr algn="ctr"/>
            <a:r>
              <a:rPr lang="en-US" altLang="zh-C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Based on Fintech</a:t>
            </a:r>
            <a:endParaRPr lang="zh-CN" alt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81C785B1-6212-4B52-A425-B70BA1F6BD13}"/>
              </a:ext>
            </a:extLst>
          </p:cNvPr>
          <p:cNvCxnSpPr>
            <a:cxnSpLocks/>
          </p:cNvCxnSpPr>
          <p:nvPr/>
        </p:nvCxnSpPr>
        <p:spPr>
          <a:xfrm>
            <a:off x="2816241" y="3398794"/>
            <a:ext cx="622623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94339294-F20E-410A-AA88-9DF6300A5305}"/>
              </a:ext>
            </a:extLst>
          </p:cNvPr>
          <p:cNvCxnSpPr>
            <a:cxnSpLocks/>
          </p:cNvCxnSpPr>
          <p:nvPr/>
        </p:nvCxnSpPr>
        <p:spPr>
          <a:xfrm>
            <a:off x="2816241" y="4221736"/>
            <a:ext cx="622623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>
            <a:extLst>
              <a:ext uri="{FF2B5EF4-FFF2-40B4-BE49-F238E27FC236}">
                <a16:creationId xmlns:a16="http://schemas.microsoft.com/office/drawing/2014/main" id="{618AD867-F9F5-410D-B9D2-3926CB0B251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9149" y="2266952"/>
            <a:ext cx="788945" cy="591708"/>
          </a:xfrm>
          <a:prstGeom prst="rect">
            <a:avLst/>
          </a:prstGeom>
          <a:effectLst>
            <a:softEdge rad="19050"/>
          </a:effectLst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61EE8C09-D278-45C8-AD59-6D494DC8BFF1}"/>
              </a:ext>
            </a:extLst>
          </p:cNvPr>
          <p:cNvSpPr/>
          <p:nvPr/>
        </p:nvSpPr>
        <p:spPr>
          <a:xfrm>
            <a:off x="-146304" y="6196994"/>
            <a:ext cx="12600432" cy="75244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0"/>
                  <a:alpha val="25000"/>
                </a:schemeClr>
              </a:gs>
              <a:gs pos="100000">
                <a:schemeClr val="tx1">
                  <a:alpha val="60000"/>
                </a:schemeClr>
              </a:gs>
            </a:gsLst>
            <a:lin ang="5400000" scaled="1"/>
            <a:tileRect/>
          </a:gra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345E2264-1EDC-4BBD-8250-357DD37B91BE}"/>
              </a:ext>
            </a:extLst>
          </p:cNvPr>
          <p:cNvSpPr txBox="1"/>
          <p:nvPr/>
        </p:nvSpPr>
        <p:spPr>
          <a:xfrm>
            <a:off x="22168" y="6435612"/>
            <a:ext cx="121920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200" dirty="0">
                <a:solidFill>
                  <a:schemeClr val="bg1"/>
                </a:solidFill>
                <a:latin typeface="Alien League" panose="020B0604020202020204"/>
                <a:cs typeface="Times New Roman" panose="02020603050405020304" pitchFamily="18" charset="0"/>
              </a:rPr>
              <a:t>Southwestern        University        of        Finance        and        Economics</a:t>
            </a:r>
            <a:endParaRPr lang="zh-CN" altLang="en-US" sz="2200" dirty="0">
              <a:solidFill>
                <a:schemeClr val="bg1"/>
              </a:solidFill>
              <a:latin typeface="Alien League" panose="020B0604020202020204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31918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0" presetClass="path" presetSubtype="0" accel="25000" decel="58333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17 -0.00255 L -0.00117 -0.00255 C -0.0013 0.00185 -0.00156 0.00486 -0.00104 0.00995 C -0.00039 0.01597 2.29167E-6 0.01204 0.00143 0.01644 C 0.0026 0.01991 0.00156 0.0169 0.00299 0.02014 C 0.00325 0.0206 0.00338 0.0213 0.00351 0.02153 C 0.00416 0.02245 0.00495 0.02315 0.00547 0.02384 C 0.00612 0.025 0.00664 0.02593 0.00742 0.02662 C 0.00794 0.02755 0.00859 0.02847 0.00924 0.02894 C 0.01146 0.03056 0.00937 0.02917 0.01133 0.02986 C 0.01432 0.03102 0.01198 0.03056 0.01406 0.03102 L 0.02005 0.03079 C 0.02044 0.03056 0.02174 0.02963 0.02226 0.02894 C 0.02239 0.0287 0.02252 0.02824 0.02278 0.02801 C 0.02304 0.02801 0.02317 0.02778 0.02344 0.02778 C 0.02357 0.02755 0.0237 0.02732 0.02396 0.02708 C 0.02474 0.02616 0.02435 0.02662 0.02474 0.02616 L 0.02487 0.02593 " pathEditMode="relative" ptsTypes="AAAAAAAAAAAAAAAAAA">
                                      <p:cBhvr>
                                        <p:cTn id="9" dur="1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>
            <a:extLst>
              <a:ext uri="{FF2B5EF4-FFF2-40B4-BE49-F238E27FC236}">
                <a16:creationId xmlns:a16="http://schemas.microsoft.com/office/drawing/2014/main" id="{1620563D-E521-4DCE-9764-E8986F407B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907" y="594756"/>
            <a:ext cx="4402373" cy="691902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45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softEdge rad="266700"/>
          </a:effectLst>
        </p:spPr>
      </p:pic>
      <p:sp>
        <p:nvSpPr>
          <p:cNvPr id="26" name="Title 1">
            <a:extLst>
              <a:ext uri="{FF2B5EF4-FFF2-40B4-BE49-F238E27FC236}">
                <a16:creationId xmlns:a16="http://schemas.microsoft.com/office/drawing/2014/main" id="{2E89635E-5AE0-4EF2-95D2-233D285F3F61}"/>
              </a:ext>
            </a:extLst>
          </p:cNvPr>
          <p:cNvSpPr txBox="1">
            <a:spLocks/>
          </p:cNvSpPr>
          <p:nvPr/>
        </p:nvSpPr>
        <p:spPr>
          <a:xfrm>
            <a:off x="1192837" y="150077"/>
            <a:ext cx="6621349" cy="96762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4100" dirty="0">
                <a:solidFill>
                  <a:schemeClr val="bg1"/>
                </a:solidFill>
                <a:latin typeface="Arial Rounded MT Bold" panose="020F0704030504030204" pitchFamily="34" charset="0"/>
                <a:cs typeface="Times New Roman" panose="02020603050405020304" pitchFamily="18" charset="0"/>
              </a:rPr>
              <a:t>Algorithm Logic</a:t>
            </a:r>
            <a:endParaRPr lang="zh-CN" altLang="en-US" sz="4100" dirty="0">
              <a:solidFill>
                <a:schemeClr val="bg1"/>
              </a:solidFill>
              <a:latin typeface="Arial Rounded MT Bold" panose="020F07040305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7" name="流程图: 接点 26">
            <a:extLst>
              <a:ext uri="{FF2B5EF4-FFF2-40B4-BE49-F238E27FC236}">
                <a16:creationId xmlns:a16="http://schemas.microsoft.com/office/drawing/2014/main" id="{731CDA33-536F-4310-A49D-AC87E31C087C}"/>
              </a:ext>
            </a:extLst>
          </p:cNvPr>
          <p:cNvSpPr/>
          <p:nvPr/>
        </p:nvSpPr>
        <p:spPr>
          <a:xfrm>
            <a:off x="653974" y="626505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8" name="加号 27">
            <a:extLst>
              <a:ext uri="{FF2B5EF4-FFF2-40B4-BE49-F238E27FC236}">
                <a16:creationId xmlns:a16="http://schemas.microsoft.com/office/drawing/2014/main" id="{B6072EA9-1177-47F7-86E6-EB5E2E355BB7}"/>
              </a:ext>
            </a:extLst>
          </p:cNvPr>
          <p:cNvSpPr/>
          <p:nvPr/>
        </p:nvSpPr>
        <p:spPr>
          <a:xfrm>
            <a:off x="653974" y="626505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9" name="流程图: 接点 28">
            <a:extLst>
              <a:ext uri="{FF2B5EF4-FFF2-40B4-BE49-F238E27FC236}">
                <a16:creationId xmlns:a16="http://schemas.microsoft.com/office/drawing/2014/main" id="{289C5C30-10D5-427A-8FDE-D24E5180D492}"/>
              </a:ext>
            </a:extLst>
          </p:cNvPr>
          <p:cNvSpPr/>
          <p:nvPr/>
        </p:nvSpPr>
        <p:spPr>
          <a:xfrm>
            <a:off x="653974" y="633888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0" name="加号 29">
            <a:extLst>
              <a:ext uri="{FF2B5EF4-FFF2-40B4-BE49-F238E27FC236}">
                <a16:creationId xmlns:a16="http://schemas.microsoft.com/office/drawing/2014/main" id="{EAAF65B3-BEB0-4A8E-A0CF-097B98C747CE}"/>
              </a:ext>
            </a:extLst>
          </p:cNvPr>
          <p:cNvSpPr/>
          <p:nvPr/>
        </p:nvSpPr>
        <p:spPr>
          <a:xfrm>
            <a:off x="653974" y="633888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1" name="流程图: 接点 30">
            <a:extLst>
              <a:ext uri="{FF2B5EF4-FFF2-40B4-BE49-F238E27FC236}">
                <a16:creationId xmlns:a16="http://schemas.microsoft.com/office/drawing/2014/main" id="{BB82EAFF-B58D-4047-A92E-8A64EE551575}"/>
              </a:ext>
            </a:extLst>
          </p:cNvPr>
          <p:cNvSpPr/>
          <p:nvPr/>
        </p:nvSpPr>
        <p:spPr>
          <a:xfrm>
            <a:off x="653974" y="615431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2" name="加号 31">
            <a:extLst>
              <a:ext uri="{FF2B5EF4-FFF2-40B4-BE49-F238E27FC236}">
                <a16:creationId xmlns:a16="http://schemas.microsoft.com/office/drawing/2014/main" id="{262DF8E6-FF0E-4708-A636-8ED48480E4DE}"/>
              </a:ext>
            </a:extLst>
          </p:cNvPr>
          <p:cNvSpPr/>
          <p:nvPr/>
        </p:nvSpPr>
        <p:spPr>
          <a:xfrm>
            <a:off x="653974" y="615431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3" name="流程图: 接点 32">
            <a:extLst>
              <a:ext uri="{FF2B5EF4-FFF2-40B4-BE49-F238E27FC236}">
                <a16:creationId xmlns:a16="http://schemas.microsoft.com/office/drawing/2014/main" id="{0715A216-86E6-47EE-BBFB-04855841B265}"/>
              </a:ext>
            </a:extLst>
          </p:cNvPr>
          <p:cNvSpPr/>
          <p:nvPr/>
        </p:nvSpPr>
        <p:spPr>
          <a:xfrm>
            <a:off x="653974" y="622814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4" name="加号 33">
            <a:extLst>
              <a:ext uri="{FF2B5EF4-FFF2-40B4-BE49-F238E27FC236}">
                <a16:creationId xmlns:a16="http://schemas.microsoft.com/office/drawing/2014/main" id="{F8285CF4-3A83-4B41-9437-66755E0B1380}"/>
              </a:ext>
            </a:extLst>
          </p:cNvPr>
          <p:cNvSpPr/>
          <p:nvPr/>
        </p:nvSpPr>
        <p:spPr>
          <a:xfrm>
            <a:off x="653974" y="622814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pic>
        <p:nvPicPr>
          <p:cNvPr id="38" name="图片 37">
            <a:extLst>
              <a:ext uri="{FF2B5EF4-FFF2-40B4-BE49-F238E27FC236}">
                <a16:creationId xmlns:a16="http://schemas.microsoft.com/office/drawing/2014/main" id="{31857E09-6DD0-4052-8F3A-7B0E2AA725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961" t="23696" r="52479" b="22366"/>
          <a:stretch/>
        </p:blipFill>
        <p:spPr>
          <a:xfrm>
            <a:off x="254000" y="6349805"/>
            <a:ext cx="635992" cy="508195"/>
          </a:xfrm>
          <a:prstGeom prst="rect">
            <a:avLst/>
          </a:prstGeom>
        </p:spPr>
      </p:pic>
      <p:pic>
        <p:nvPicPr>
          <p:cNvPr id="39" name="图片 38">
            <a:extLst>
              <a:ext uri="{FF2B5EF4-FFF2-40B4-BE49-F238E27FC236}">
                <a16:creationId xmlns:a16="http://schemas.microsoft.com/office/drawing/2014/main" id="{C0339EA7-2C1D-45A9-93D2-1EA3DD1107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227"/>
          <a:stretch/>
        </p:blipFill>
        <p:spPr>
          <a:xfrm>
            <a:off x="9724184" y="6349805"/>
            <a:ext cx="1209250" cy="515429"/>
          </a:xfrm>
          <a:prstGeom prst="rect">
            <a:avLst/>
          </a:prstGeom>
        </p:spPr>
      </p:pic>
      <p:pic>
        <p:nvPicPr>
          <p:cNvPr id="40" name="图片 39">
            <a:extLst>
              <a:ext uri="{FF2B5EF4-FFF2-40B4-BE49-F238E27FC236}">
                <a16:creationId xmlns:a16="http://schemas.microsoft.com/office/drawing/2014/main" id="{E0E89841-18CB-4FC2-8807-56383A31FF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28341"/>
          <a:stretch/>
        </p:blipFill>
        <p:spPr>
          <a:xfrm>
            <a:off x="889992" y="6349806"/>
            <a:ext cx="8834193" cy="508194"/>
          </a:xfrm>
          <a:prstGeom prst="rect">
            <a:avLst/>
          </a:prstGeom>
        </p:spPr>
      </p:pic>
      <p:pic>
        <p:nvPicPr>
          <p:cNvPr id="41" name="图片 40">
            <a:extLst>
              <a:ext uri="{FF2B5EF4-FFF2-40B4-BE49-F238E27FC236}">
                <a16:creationId xmlns:a16="http://schemas.microsoft.com/office/drawing/2014/main" id="{AE87F108-3B3F-4251-B8C7-D6124664C64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38106"/>
          <a:stretch/>
        </p:blipFill>
        <p:spPr>
          <a:xfrm>
            <a:off x="10933434" y="6349805"/>
            <a:ext cx="1455706" cy="516473"/>
          </a:xfrm>
          <a:prstGeom prst="rect">
            <a:avLst/>
          </a:prstGeom>
        </p:spPr>
      </p:pic>
      <p:pic>
        <p:nvPicPr>
          <p:cNvPr id="43" name="图片 42">
            <a:extLst>
              <a:ext uri="{FF2B5EF4-FFF2-40B4-BE49-F238E27FC236}">
                <a16:creationId xmlns:a16="http://schemas.microsoft.com/office/drawing/2014/main" id="{CA0C61DC-E848-4252-BF6E-9FDEDE3426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38106"/>
          <a:stretch/>
        </p:blipFill>
        <p:spPr>
          <a:xfrm>
            <a:off x="-1" y="6349806"/>
            <a:ext cx="254001" cy="508194"/>
          </a:xfrm>
          <a:prstGeom prst="rect">
            <a:avLst/>
          </a:prstGeom>
        </p:spPr>
      </p:pic>
      <p:sp>
        <p:nvSpPr>
          <p:cNvPr id="53" name="矩形 52">
            <a:extLst>
              <a:ext uri="{FF2B5EF4-FFF2-40B4-BE49-F238E27FC236}">
                <a16:creationId xmlns:a16="http://schemas.microsoft.com/office/drawing/2014/main" id="{22DA60A6-75C3-48F0-AC17-FFC9038D25FA}"/>
              </a:ext>
            </a:extLst>
          </p:cNvPr>
          <p:cNvSpPr/>
          <p:nvPr/>
        </p:nvSpPr>
        <p:spPr>
          <a:xfrm>
            <a:off x="0" y="1231697"/>
            <a:ext cx="12192000" cy="791634"/>
          </a:xfrm>
          <a:prstGeom prst="rect">
            <a:avLst/>
          </a:prstGeom>
          <a:solidFill>
            <a:schemeClr val="tx1">
              <a:lumMod val="85000"/>
              <a:lumOff val="15000"/>
              <a:alpha val="20000"/>
            </a:schemeClr>
          </a:solidFill>
          <a:ln>
            <a:noFill/>
          </a:ln>
          <a:effectLst>
            <a:outerShdw blurRad="203200" dist="88900" dir="8100000" sx="102000" sy="102000" algn="ctr" rotWithShape="0">
              <a:schemeClr val="tx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</a:endParaRPr>
          </a:p>
        </p:txBody>
      </p:sp>
      <p:grpSp>
        <p:nvGrpSpPr>
          <p:cNvPr id="104" name="组合 103">
            <a:extLst>
              <a:ext uri="{FF2B5EF4-FFF2-40B4-BE49-F238E27FC236}">
                <a16:creationId xmlns:a16="http://schemas.microsoft.com/office/drawing/2014/main" id="{EADF12B9-090C-425F-81F5-E09DF8A3E733}"/>
              </a:ext>
            </a:extLst>
          </p:cNvPr>
          <p:cNvGrpSpPr/>
          <p:nvPr/>
        </p:nvGrpSpPr>
        <p:grpSpPr>
          <a:xfrm>
            <a:off x="1054634" y="2065331"/>
            <a:ext cx="324338" cy="1008115"/>
            <a:chOff x="7556938" y="1962418"/>
            <a:chExt cx="683173" cy="2114190"/>
          </a:xfrm>
          <a:solidFill>
            <a:srgbClr val="7F7F7F"/>
          </a:solidFill>
        </p:grpSpPr>
        <p:sp>
          <p:nvSpPr>
            <p:cNvPr id="107" name="矩形 106">
              <a:extLst>
                <a:ext uri="{FF2B5EF4-FFF2-40B4-BE49-F238E27FC236}">
                  <a16:creationId xmlns:a16="http://schemas.microsoft.com/office/drawing/2014/main" id="{36A47705-DC0D-4CE0-A64B-BD0E2C0AB0E6}"/>
                </a:ext>
              </a:extLst>
            </p:cNvPr>
            <p:cNvSpPr/>
            <p:nvPr/>
          </p:nvSpPr>
          <p:spPr>
            <a:xfrm>
              <a:off x="7556938" y="1962418"/>
              <a:ext cx="683173" cy="70473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0" name="矩形 109">
              <a:extLst>
                <a:ext uri="{FF2B5EF4-FFF2-40B4-BE49-F238E27FC236}">
                  <a16:creationId xmlns:a16="http://schemas.microsoft.com/office/drawing/2014/main" id="{7490EEC1-82D8-4C12-9544-727325222A02}"/>
                </a:ext>
              </a:extLst>
            </p:cNvPr>
            <p:cNvSpPr/>
            <p:nvPr/>
          </p:nvSpPr>
          <p:spPr>
            <a:xfrm>
              <a:off x="7556938" y="2667148"/>
              <a:ext cx="683173" cy="70473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1" name="矩形 110">
              <a:extLst>
                <a:ext uri="{FF2B5EF4-FFF2-40B4-BE49-F238E27FC236}">
                  <a16:creationId xmlns:a16="http://schemas.microsoft.com/office/drawing/2014/main" id="{5A260B39-1944-43ED-BD09-9A1651F9B5E5}"/>
                </a:ext>
              </a:extLst>
            </p:cNvPr>
            <p:cNvSpPr/>
            <p:nvPr/>
          </p:nvSpPr>
          <p:spPr>
            <a:xfrm>
              <a:off x="7556938" y="3371879"/>
              <a:ext cx="683173" cy="704729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7" name="组合 66">
            <a:extLst>
              <a:ext uri="{FF2B5EF4-FFF2-40B4-BE49-F238E27FC236}">
                <a16:creationId xmlns:a16="http://schemas.microsoft.com/office/drawing/2014/main" id="{0F83E60D-86F2-49ED-A036-CCDB7F407323}"/>
              </a:ext>
            </a:extLst>
          </p:cNvPr>
          <p:cNvGrpSpPr/>
          <p:nvPr/>
        </p:nvGrpSpPr>
        <p:grpSpPr>
          <a:xfrm>
            <a:off x="1042345" y="5299691"/>
            <a:ext cx="327830" cy="1008115"/>
            <a:chOff x="7556936" y="1962418"/>
            <a:chExt cx="683175" cy="2114190"/>
          </a:xfrm>
          <a:solidFill>
            <a:srgbClr val="46C2B6"/>
          </a:solidFill>
        </p:grpSpPr>
        <p:sp>
          <p:nvSpPr>
            <p:cNvPr id="68" name="矩形 67">
              <a:extLst>
                <a:ext uri="{FF2B5EF4-FFF2-40B4-BE49-F238E27FC236}">
                  <a16:creationId xmlns:a16="http://schemas.microsoft.com/office/drawing/2014/main" id="{45DFFC30-7D42-4823-ACE4-7A27C81F12F1}"/>
                </a:ext>
              </a:extLst>
            </p:cNvPr>
            <p:cNvSpPr/>
            <p:nvPr/>
          </p:nvSpPr>
          <p:spPr>
            <a:xfrm>
              <a:off x="7556936" y="1962418"/>
              <a:ext cx="683173" cy="704729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69" name="矩形 68">
              <a:extLst>
                <a:ext uri="{FF2B5EF4-FFF2-40B4-BE49-F238E27FC236}">
                  <a16:creationId xmlns:a16="http://schemas.microsoft.com/office/drawing/2014/main" id="{AEDC3049-5F0B-4655-9D03-0976E002105C}"/>
                </a:ext>
              </a:extLst>
            </p:cNvPr>
            <p:cNvSpPr/>
            <p:nvPr/>
          </p:nvSpPr>
          <p:spPr>
            <a:xfrm>
              <a:off x="7556938" y="2667148"/>
              <a:ext cx="683173" cy="70473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0" name="矩形 69">
              <a:extLst>
                <a:ext uri="{FF2B5EF4-FFF2-40B4-BE49-F238E27FC236}">
                  <a16:creationId xmlns:a16="http://schemas.microsoft.com/office/drawing/2014/main" id="{5FF5A70E-63AF-4B33-A8C0-97CE22753A14}"/>
                </a:ext>
              </a:extLst>
            </p:cNvPr>
            <p:cNvSpPr/>
            <p:nvPr/>
          </p:nvSpPr>
          <p:spPr>
            <a:xfrm>
              <a:off x="7556938" y="3371879"/>
              <a:ext cx="683173" cy="704729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71" name="组合 70">
            <a:extLst>
              <a:ext uri="{FF2B5EF4-FFF2-40B4-BE49-F238E27FC236}">
                <a16:creationId xmlns:a16="http://schemas.microsoft.com/office/drawing/2014/main" id="{6239BF8C-7B45-4D0C-9897-AC3B374000F9}"/>
              </a:ext>
            </a:extLst>
          </p:cNvPr>
          <p:cNvGrpSpPr/>
          <p:nvPr/>
        </p:nvGrpSpPr>
        <p:grpSpPr>
          <a:xfrm>
            <a:off x="1051142" y="3145624"/>
            <a:ext cx="327830" cy="1008115"/>
            <a:chOff x="7556938" y="1962418"/>
            <a:chExt cx="683173" cy="2114190"/>
          </a:xfrm>
          <a:solidFill>
            <a:srgbClr val="8FAADC"/>
          </a:solidFill>
        </p:grpSpPr>
        <p:sp>
          <p:nvSpPr>
            <p:cNvPr id="72" name="矩形 71">
              <a:extLst>
                <a:ext uri="{FF2B5EF4-FFF2-40B4-BE49-F238E27FC236}">
                  <a16:creationId xmlns:a16="http://schemas.microsoft.com/office/drawing/2014/main" id="{63505FF8-27B7-4FB8-8C68-3CB8C94311D8}"/>
                </a:ext>
              </a:extLst>
            </p:cNvPr>
            <p:cNvSpPr/>
            <p:nvPr/>
          </p:nvSpPr>
          <p:spPr>
            <a:xfrm>
              <a:off x="7556938" y="1962418"/>
              <a:ext cx="683173" cy="70473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3" name="矩形 72">
              <a:extLst>
                <a:ext uri="{FF2B5EF4-FFF2-40B4-BE49-F238E27FC236}">
                  <a16:creationId xmlns:a16="http://schemas.microsoft.com/office/drawing/2014/main" id="{6F3A6774-B498-4DE6-A2F2-53FADAE9FF0E}"/>
                </a:ext>
              </a:extLst>
            </p:cNvPr>
            <p:cNvSpPr/>
            <p:nvPr/>
          </p:nvSpPr>
          <p:spPr>
            <a:xfrm>
              <a:off x="7556938" y="2667148"/>
              <a:ext cx="683173" cy="70473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4" name="矩形 73">
              <a:extLst>
                <a:ext uri="{FF2B5EF4-FFF2-40B4-BE49-F238E27FC236}">
                  <a16:creationId xmlns:a16="http://schemas.microsoft.com/office/drawing/2014/main" id="{F1DD78EE-C82B-483B-8C9B-223D4FC74D2E}"/>
                </a:ext>
              </a:extLst>
            </p:cNvPr>
            <p:cNvSpPr/>
            <p:nvPr/>
          </p:nvSpPr>
          <p:spPr>
            <a:xfrm>
              <a:off x="7556938" y="3371879"/>
              <a:ext cx="683173" cy="704729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75" name="组合 74">
            <a:extLst>
              <a:ext uri="{FF2B5EF4-FFF2-40B4-BE49-F238E27FC236}">
                <a16:creationId xmlns:a16="http://schemas.microsoft.com/office/drawing/2014/main" id="{66853491-35D7-4838-ADD6-B219D3515837}"/>
              </a:ext>
            </a:extLst>
          </p:cNvPr>
          <p:cNvGrpSpPr/>
          <p:nvPr/>
        </p:nvGrpSpPr>
        <p:grpSpPr>
          <a:xfrm>
            <a:off x="1046369" y="4235979"/>
            <a:ext cx="321277" cy="1008115"/>
            <a:chOff x="7556938" y="1962418"/>
            <a:chExt cx="683173" cy="2114190"/>
          </a:xfrm>
          <a:solidFill>
            <a:srgbClr val="F8CBAD"/>
          </a:solidFill>
        </p:grpSpPr>
        <p:sp>
          <p:nvSpPr>
            <p:cNvPr id="76" name="矩形 75">
              <a:extLst>
                <a:ext uri="{FF2B5EF4-FFF2-40B4-BE49-F238E27FC236}">
                  <a16:creationId xmlns:a16="http://schemas.microsoft.com/office/drawing/2014/main" id="{5735AB84-C841-4D1D-A0C3-D8745AC98E53}"/>
                </a:ext>
              </a:extLst>
            </p:cNvPr>
            <p:cNvSpPr/>
            <p:nvPr/>
          </p:nvSpPr>
          <p:spPr>
            <a:xfrm>
              <a:off x="7556938" y="1962418"/>
              <a:ext cx="683173" cy="70473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7" name="矩形 76">
              <a:extLst>
                <a:ext uri="{FF2B5EF4-FFF2-40B4-BE49-F238E27FC236}">
                  <a16:creationId xmlns:a16="http://schemas.microsoft.com/office/drawing/2014/main" id="{E84F4BFE-4468-4F14-93F7-A4A6F9BE9D6D}"/>
                </a:ext>
              </a:extLst>
            </p:cNvPr>
            <p:cNvSpPr/>
            <p:nvPr/>
          </p:nvSpPr>
          <p:spPr>
            <a:xfrm>
              <a:off x="7556938" y="2667148"/>
              <a:ext cx="683173" cy="70473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8" name="矩形 77">
              <a:extLst>
                <a:ext uri="{FF2B5EF4-FFF2-40B4-BE49-F238E27FC236}">
                  <a16:creationId xmlns:a16="http://schemas.microsoft.com/office/drawing/2014/main" id="{A7F1781B-FCBD-4FBD-94D5-38730D57577B}"/>
                </a:ext>
              </a:extLst>
            </p:cNvPr>
            <p:cNvSpPr/>
            <p:nvPr/>
          </p:nvSpPr>
          <p:spPr>
            <a:xfrm>
              <a:off x="7556938" y="3371879"/>
              <a:ext cx="683173" cy="704729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79" name="梯形 78">
            <a:extLst>
              <a:ext uri="{FF2B5EF4-FFF2-40B4-BE49-F238E27FC236}">
                <a16:creationId xmlns:a16="http://schemas.microsoft.com/office/drawing/2014/main" id="{D226DA89-82A7-4352-94E4-9A00789D6149}"/>
              </a:ext>
            </a:extLst>
          </p:cNvPr>
          <p:cNvSpPr/>
          <p:nvPr/>
        </p:nvSpPr>
        <p:spPr>
          <a:xfrm rot="5400000">
            <a:off x="4351759" y="2724332"/>
            <a:ext cx="2343807" cy="2858814"/>
          </a:xfrm>
          <a:prstGeom prst="trapezoid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80" name="文本框 79">
            <a:extLst>
              <a:ext uri="{FF2B5EF4-FFF2-40B4-BE49-F238E27FC236}">
                <a16:creationId xmlns:a16="http://schemas.microsoft.com/office/drawing/2014/main" id="{2CBA6180-1057-416B-AFB3-75F696845797}"/>
              </a:ext>
            </a:extLst>
          </p:cNvPr>
          <p:cNvSpPr txBox="1"/>
          <p:nvPr/>
        </p:nvSpPr>
        <p:spPr>
          <a:xfrm>
            <a:off x="4713890" y="3794957"/>
            <a:ext cx="13821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b="1" spc="300" dirty="0">
                <a:latin typeface="Arial" panose="020B0604020202020204" pitchFamily="34" charset="0"/>
                <a:cs typeface="Arial" panose="020B0604020202020204" pitchFamily="34" charset="0"/>
              </a:rPr>
              <a:t>MLP</a:t>
            </a:r>
            <a:endParaRPr lang="zh-CN" altLang="en-US" sz="4000" b="1" spc="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81" name="直接连接符 80">
            <a:extLst>
              <a:ext uri="{FF2B5EF4-FFF2-40B4-BE49-F238E27FC236}">
                <a16:creationId xmlns:a16="http://schemas.microsoft.com/office/drawing/2014/main" id="{9A0F2F2D-C840-46EE-9A10-D99BF03919FC}"/>
              </a:ext>
            </a:extLst>
          </p:cNvPr>
          <p:cNvCxnSpPr>
            <a:cxnSpLocks/>
            <a:stCxn id="110" idx="3"/>
          </p:cNvCxnSpPr>
          <p:nvPr/>
        </p:nvCxnSpPr>
        <p:spPr>
          <a:xfrm>
            <a:off x="1378972" y="2569388"/>
            <a:ext cx="2715283" cy="912274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接连接符 81">
            <a:extLst>
              <a:ext uri="{FF2B5EF4-FFF2-40B4-BE49-F238E27FC236}">
                <a16:creationId xmlns:a16="http://schemas.microsoft.com/office/drawing/2014/main" id="{6CB00921-1241-4028-97CB-F4083A4C7617}"/>
              </a:ext>
            </a:extLst>
          </p:cNvPr>
          <p:cNvCxnSpPr>
            <a:cxnSpLocks/>
            <a:stCxn id="73" idx="3"/>
          </p:cNvCxnSpPr>
          <p:nvPr/>
        </p:nvCxnSpPr>
        <p:spPr>
          <a:xfrm>
            <a:off x="1378972" y="3649681"/>
            <a:ext cx="2715283" cy="290552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连接符 90">
            <a:extLst>
              <a:ext uri="{FF2B5EF4-FFF2-40B4-BE49-F238E27FC236}">
                <a16:creationId xmlns:a16="http://schemas.microsoft.com/office/drawing/2014/main" id="{4DDE3500-419A-422D-B60B-526A840A726A}"/>
              </a:ext>
            </a:extLst>
          </p:cNvPr>
          <p:cNvCxnSpPr>
            <a:cxnSpLocks/>
            <a:stCxn id="77" idx="3"/>
          </p:cNvCxnSpPr>
          <p:nvPr/>
        </p:nvCxnSpPr>
        <p:spPr>
          <a:xfrm flipV="1">
            <a:off x="1367646" y="4330931"/>
            <a:ext cx="2726609" cy="409105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直接连接符 91">
            <a:extLst>
              <a:ext uri="{FF2B5EF4-FFF2-40B4-BE49-F238E27FC236}">
                <a16:creationId xmlns:a16="http://schemas.microsoft.com/office/drawing/2014/main" id="{34D8F17B-82AE-4274-A335-B46A2151FDB5}"/>
              </a:ext>
            </a:extLst>
          </p:cNvPr>
          <p:cNvCxnSpPr>
            <a:cxnSpLocks/>
            <a:stCxn id="69" idx="3"/>
          </p:cNvCxnSpPr>
          <p:nvPr/>
        </p:nvCxnSpPr>
        <p:spPr>
          <a:xfrm flipV="1">
            <a:off x="1370175" y="4740036"/>
            <a:ext cx="2724080" cy="1063712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接连接符 92">
            <a:extLst>
              <a:ext uri="{FF2B5EF4-FFF2-40B4-BE49-F238E27FC236}">
                <a16:creationId xmlns:a16="http://schemas.microsoft.com/office/drawing/2014/main" id="{E776FA26-D10E-436F-9E2D-D5E8A2A1C582}"/>
              </a:ext>
            </a:extLst>
          </p:cNvPr>
          <p:cNvCxnSpPr>
            <a:cxnSpLocks/>
            <a:stCxn id="79" idx="0"/>
            <a:endCxn id="102" idx="1"/>
          </p:cNvCxnSpPr>
          <p:nvPr/>
        </p:nvCxnSpPr>
        <p:spPr>
          <a:xfrm flipV="1">
            <a:off x="6953070" y="4148408"/>
            <a:ext cx="2032610" cy="5332"/>
          </a:xfrm>
          <a:prstGeom prst="line">
            <a:avLst/>
          </a:prstGeom>
          <a:ln w="28575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矩形 99">
            <a:extLst>
              <a:ext uri="{FF2B5EF4-FFF2-40B4-BE49-F238E27FC236}">
                <a16:creationId xmlns:a16="http://schemas.microsoft.com/office/drawing/2014/main" id="{F159AED0-DBBB-470C-AAEF-EB4C4308E81B}"/>
              </a:ext>
            </a:extLst>
          </p:cNvPr>
          <p:cNvSpPr/>
          <p:nvPr/>
        </p:nvSpPr>
        <p:spPr>
          <a:xfrm>
            <a:off x="8946765" y="3801120"/>
            <a:ext cx="2389296" cy="684236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softEdge rad="25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spc="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Risk</a:t>
            </a:r>
            <a:endParaRPr lang="zh-CN" altLang="en-US" sz="3200" spc="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1" name="矩形 100">
            <a:extLst>
              <a:ext uri="{FF2B5EF4-FFF2-40B4-BE49-F238E27FC236}">
                <a16:creationId xmlns:a16="http://schemas.microsoft.com/office/drawing/2014/main" id="{F36F9D2F-8B42-433A-89D2-53C19C939F2A}"/>
              </a:ext>
            </a:extLst>
          </p:cNvPr>
          <p:cNvSpPr/>
          <p:nvPr/>
        </p:nvSpPr>
        <p:spPr>
          <a:xfrm>
            <a:off x="8927969" y="3824387"/>
            <a:ext cx="2412813" cy="64484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spc="200" dirty="0">
                <a:solidFill>
                  <a:srgbClr val="26262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Risk</a:t>
            </a:r>
            <a:endParaRPr lang="zh-CN" altLang="en-US" sz="3200" spc="200" dirty="0">
              <a:solidFill>
                <a:srgbClr val="26262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2" name="矩形 101">
            <a:extLst>
              <a:ext uri="{FF2B5EF4-FFF2-40B4-BE49-F238E27FC236}">
                <a16:creationId xmlns:a16="http://schemas.microsoft.com/office/drawing/2014/main" id="{3723FF77-C84E-4757-BF5F-7F5BA094E0FB}"/>
              </a:ext>
            </a:extLst>
          </p:cNvPr>
          <p:cNvSpPr/>
          <p:nvPr/>
        </p:nvSpPr>
        <p:spPr>
          <a:xfrm>
            <a:off x="8985680" y="3825984"/>
            <a:ext cx="2314617" cy="644847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spc="200" dirty="0">
                <a:solidFill>
                  <a:srgbClr val="0D0D0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Risk</a:t>
            </a:r>
            <a:endParaRPr lang="zh-CN" altLang="en-US" sz="3200" spc="200" dirty="0">
              <a:solidFill>
                <a:srgbClr val="0D0D0D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5" name="矩形 104">
            <a:extLst>
              <a:ext uri="{FF2B5EF4-FFF2-40B4-BE49-F238E27FC236}">
                <a16:creationId xmlns:a16="http://schemas.microsoft.com/office/drawing/2014/main" id="{6154C591-5BFB-4205-8E40-44A8D0864C1D}"/>
              </a:ext>
            </a:extLst>
          </p:cNvPr>
          <p:cNvSpPr/>
          <p:nvPr/>
        </p:nvSpPr>
        <p:spPr>
          <a:xfrm>
            <a:off x="9036650" y="3829258"/>
            <a:ext cx="2209526" cy="572774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800" spc="200" dirty="0">
                <a:solidFill>
                  <a:srgbClr val="C00000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Risk</a:t>
            </a:r>
            <a:endParaRPr lang="zh-CN" altLang="en-US" sz="4800" spc="200" dirty="0">
              <a:solidFill>
                <a:srgbClr val="C00000"/>
              </a:solidFill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6" name="流程图: 接点 105">
            <a:extLst>
              <a:ext uri="{FF2B5EF4-FFF2-40B4-BE49-F238E27FC236}">
                <a16:creationId xmlns:a16="http://schemas.microsoft.com/office/drawing/2014/main" id="{0DF6BDE7-3088-4AD6-BBE3-51C32B314894}"/>
              </a:ext>
            </a:extLst>
          </p:cNvPr>
          <p:cNvSpPr/>
          <p:nvPr/>
        </p:nvSpPr>
        <p:spPr>
          <a:xfrm>
            <a:off x="2378192" y="6520676"/>
            <a:ext cx="195943" cy="186835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流程图: 接点 107">
            <a:extLst>
              <a:ext uri="{FF2B5EF4-FFF2-40B4-BE49-F238E27FC236}">
                <a16:creationId xmlns:a16="http://schemas.microsoft.com/office/drawing/2014/main" id="{343F0A23-41EE-409C-A3F9-0416EE0656E5}"/>
              </a:ext>
            </a:extLst>
          </p:cNvPr>
          <p:cNvSpPr/>
          <p:nvPr/>
        </p:nvSpPr>
        <p:spPr>
          <a:xfrm>
            <a:off x="1254993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9" name="流程图: 接点 108">
            <a:extLst>
              <a:ext uri="{FF2B5EF4-FFF2-40B4-BE49-F238E27FC236}">
                <a16:creationId xmlns:a16="http://schemas.microsoft.com/office/drawing/2014/main" id="{A8EC1315-7631-4EF2-ABE9-1AA0970B63E8}"/>
              </a:ext>
            </a:extLst>
          </p:cNvPr>
          <p:cNvSpPr/>
          <p:nvPr/>
        </p:nvSpPr>
        <p:spPr>
          <a:xfrm>
            <a:off x="2006910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3" name="流程图: 接点 112">
            <a:extLst>
              <a:ext uri="{FF2B5EF4-FFF2-40B4-BE49-F238E27FC236}">
                <a16:creationId xmlns:a16="http://schemas.microsoft.com/office/drawing/2014/main" id="{4970CB2A-ECFA-4580-8ADA-2628DFC3A918}"/>
              </a:ext>
            </a:extLst>
          </p:cNvPr>
          <p:cNvSpPr/>
          <p:nvPr/>
        </p:nvSpPr>
        <p:spPr>
          <a:xfrm>
            <a:off x="1619994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4" name="流程图: 接点 113">
            <a:extLst>
              <a:ext uri="{FF2B5EF4-FFF2-40B4-BE49-F238E27FC236}">
                <a16:creationId xmlns:a16="http://schemas.microsoft.com/office/drawing/2014/main" id="{0B5682D0-A7EB-4B31-9DD4-F414C85B8FE1}"/>
              </a:ext>
            </a:extLst>
          </p:cNvPr>
          <p:cNvSpPr/>
          <p:nvPr/>
        </p:nvSpPr>
        <p:spPr>
          <a:xfrm>
            <a:off x="2755254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接点 123">
            <a:extLst>
              <a:ext uri="{FF2B5EF4-FFF2-40B4-BE49-F238E27FC236}">
                <a16:creationId xmlns:a16="http://schemas.microsoft.com/office/drawing/2014/main" id="{EBDD4749-1D59-4BF5-B6FA-2F87FB1D387B}"/>
              </a:ext>
            </a:extLst>
          </p:cNvPr>
          <p:cNvSpPr/>
          <p:nvPr/>
        </p:nvSpPr>
        <p:spPr>
          <a:xfrm>
            <a:off x="3129426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标题 1">
            <a:extLst>
              <a:ext uri="{FF2B5EF4-FFF2-40B4-BE49-F238E27FC236}">
                <a16:creationId xmlns:a16="http://schemas.microsoft.com/office/drawing/2014/main" id="{827144C0-77EA-4402-B03E-A76AE363F457}"/>
              </a:ext>
            </a:extLst>
          </p:cNvPr>
          <p:cNvSpPr txBox="1">
            <a:spLocks/>
          </p:cNvSpPr>
          <p:nvPr/>
        </p:nvSpPr>
        <p:spPr>
          <a:xfrm>
            <a:off x="-255715" y="1106705"/>
            <a:ext cx="4890060" cy="7916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100" b="1" i="1" dirty="0">
                <a:solidFill>
                  <a:schemeClr val="bg1"/>
                </a:solidFill>
                <a:latin typeface="Times New Roman" panose="02020603050405020304" pitchFamily="18" charset="0"/>
                <a:ea typeface="Yu Gothic UI" panose="020B0500000000000000" pitchFamily="34" charset="-128"/>
                <a:cs typeface="Times New Roman" panose="02020603050405020304" pitchFamily="18" charset="0"/>
              </a:rPr>
              <a:t>- Final Classifier</a:t>
            </a:r>
          </a:p>
        </p:txBody>
      </p:sp>
    </p:spTree>
    <p:extLst>
      <p:ext uri="{BB962C8B-B14F-4D97-AF65-F5344CB8AC3E}">
        <p14:creationId xmlns:p14="http://schemas.microsoft.com/office/powerpoint/2010/main" val="34096428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50"/>
                                  </p:iterate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" grpId="0" animBg="1"/>
      <p:bldP spid="80" grpId="0"/>
      <p:bldP spid="100" grpId="0" animBg="1"/>
      <p:bldP spid="101" grpId="0" animBg="1"/>
      <p:bldP spid="102" grpId="0" animBg="1"/>
      <p:bldP spid="105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>
            <a:extLst>
              <a:ext uri="{FF2B5EF4-FFF2-40B4-BE49-F238E27FC236}">
                <a16:creationId xmlns:a16="http://schemas.microsoft.com/office/drawing/2014/main" id="{1620563D-E521-4DCE-9764-E8986F407B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907" y="594756"/>
            <a:ext cx="4402373" cy="691902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45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softEdge rad="266700"/>
          </a:effectLst>
        </p:spPr>
      </p:pic>
      <p:sp>
        <p:nvSpPr>
          <p:cNvPr id="26" name="Title 1">
            <a:extLst>
              <a:ext uri="{FF2B5EF4-FFF2-40B4-BE49-F238E27FC236}">
                <a16:creationId xmlns:a16="http://schemas.microsoft.com/office/drawing/2014/main" id="{2E89635E-5AE0-4EF2-95D2-233D285F3F61}"/>
              </a:ext>
            </a:extLst>
          </p:cNvPr>
          <p:cNvSpPr txBox="1">
            <a:spLocks/>
          </p:cNvSpPr>
          <p:nvPr/>
        </p:nvSpPr>
        <p:spPr>
          <a:xfrm>
            <a:off x="1192837" y="150077"/>
            <a:ext cx="6621349" cy="96762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4100" dirty="0">
                <a:solidFill>
                  <a:schemeClr val="bg1"/>
                </a:solidFill>
                <a:latin typeface="Arial Rounded MT Bold" panose="020F0704030504030204" pitchFamily="34" charset="0"/>
                <a:cs typeface="Times New Roman" panose="02020603050405020304" pitchFamily="18" charset="0"/>
              </a:rPr>
              <a:t>Algorithm Logic</a:t>
            </a:r>
            <a:endParaRPr lang="zh-CN" altLang="en-US" sz="4100" dirty="0">
              <a:solidFill>
                <a:schemeClr val="bg1"/>
              </a:solidFill>
              <a:latin typeface="Arial Rounded MT Bold" panose="020F07040305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7" name="流程图: 接点 26">
            <a:extLst>
              <a:ext uri="{FF2B5EF4-FFF2-40B4-BE49-F238E27FC236}">
                <a16:creationId xmlns:a16="http://schemas.microsoft.com/office/drawing/2014/main" id="{731CDA33-536F-4310-A49D-AC87E31C087C}"/>
              </a:ext>
            </a:extLst>
          </p:cNvPr>
          <p:cNvSpPr/>
          <p:nvPr/>
        </p:nvSpPr>
        <p:spPr>
          <a:xfrm>
            <a:off x="653974" y="626505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8" name="加号 27">
            <a:extLst>
              <a:ext uri="{FF2B5EF4-FFF2-40B4-BE49-F238E27FC236}">
                <a16:creationId xmlns:a16="http://schemas.microsoft.com/office/drawing/2014/main" id="{B6072EA9-1177-47F7-86E6-EB5E2E355BB7}"/>
              </a:ext>
            </a:extLst>
          </p:cNvPr>
          <p:cNvSpPr/>
          <p:nvPr/>
        </p:nvSpPr>
        <p:spPr>
          <a:xfrm>
            <a:off x="653974" y="626505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9" name="流程图: 接点 28">
            <a:extLst>
              <a:ext uri="{FF2B5EF4-FFF2-40B4-BE49-F238E27FC236}">
                <a16:creationId xmlns:a16="http://schemas.microsoft.com/office/drawing/2014/main" id="{289C5C30-10D5-427A-8FDE-D24E5180D492}"/>
              </a:ext>
            </a:extLst>
          </p:cNvPr>
          <p:cNvSpPr/>
          <p:nvPr/>
        </p:nvSpPr>
        <p:spPr>
          <a:xfrm>
            <a:off x="653974" y="633888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0" name="加号 29">
            <a:extLst>
              <a:ext uri="{FF2B5EF4-FFF2-40B4-BE49-F238E27FC236}">
                <a16:creationId xmlns:a16="http://schemas.microsoft.com/office/drawing/2014/main" id="{EAAF65B3-BEB0-4A8E-A0CF-097B98C747CE}"/>
              </a:ext>
            </a:extLst>
          </p:cNvPr>
          <p:cNvSpPr/>
          <p:nvPr/>
        </p:nvSpPr>
        <p:spPr>
          <a:xfrm>
            <a:off x="653974" y="633888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1" name="流程图: 接点 30">
            <a:extLst>
              <a:ext uri="{FF2B5EF4-FFF2-40B4-BE49-F238E27FC236}">
                <a16:creationId xmlns:a16="http://schemas.microsoft.com/office/drawing/2014/main" id="{BB82EAFF-B58D-4047-A92E-8A64EE551575}"/>
              </a:ext>
            </a:extLst>
          </p:cNvPr>
          <p:cNvSpPr/>
          <p:nvPr/>
        </p:nvSpPr>
        <p:spPr>
          <a:xfrm>
            <a:off x="653974" y="615431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2" name="加号 31">
            <a:extLst>
              <a:ext uri="{FF2B5EF4-FFF2-40B4-BE49-F238E27FC236}">
                <a16:creationId xmlns:a16="http://schemas.microsoft.com/office/drawing/2014/main" id="{262DF8E6-FF0E-4708-A636-8ED48480E4DE}"/>
              </a:ext>
            </a:extLst>
          </p:cNvPr>
          <p:cNvSpPr/>
          <p:nvPr/>
        </p:nvSpPr>
        <p:spPr>
          <a:xfrm>
            <a:off x="653974" y="615431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3" name="流程图: 接点 32">
            <a:extLst>
              <a:ext uri="{FF2B5EF4-FFF2-40B4-BE49-F238E27FC236}">
                <a16:creationId xmlns:a16="http://schemas.microsoft.com/office/drawing/2014/main" id="{0715A216-86E6-47EE-BBFB-04855841B265}"/>
              </a:ext>
            </a:extLst>
          </p:cNvPr>
          <p:cNvSpPr/>
          <p:nvPr/>
        </p:nvSpPr>
        <p:spPr>
          <a:xfrm>
            <a:off x="653974" y="622814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4" name="加号 33">
            <a:extLst>
              <a:ext uri="{FF2B5EF4-FFF2-40B4-BE49-F238E27FC236}">
                <a16:creationId xmlns:a16="http://schemas.microsoft.com/office/drawing/2014/main" id="{F8285CF4-3A83-4B41-9437-66755E0B1380}"/>
              </a:ext>
            </a:extLst>
          </p:cNvPr>
          <p:cNvSpPr/>
          <p:nvPr/>
        </p:nvSpPr>
        <p:spPr>
          <a:xfrm>
            <a:off x="653974" y="622814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pic>
        <p:nvPicPr>
          <p:cNvPr id="38" name="图片 37">
            <a:extLst>
              <a:ext uri="{FF2B5EF4-FFF2-40B4-BE49-F238E27FC236}">
                <a16:creationId xmlns:a16="http://schemas.microsoft.com/office/drawing/2014/main" id="{31857E09-6DD0-4052-8F3A-7B0E2AA725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961" t="23696" r="52479" b="22366"/>
          <a:stretch/>
        </p:blipFill>
        <p:spPr>
          <a:xfrm>
            <a:off x="254000" y="6349805"/>
            <a:ext cx="635992" cy="508195"/>
          </a:xfrm>
          <a:prstGeom prst="rect">
            <a:avLst/>
          </a:prstGeom>
        </p:spPr>
      </p:pic>
      <p:pic>
        <p:nvPicPr>
          <p:cNvPr id="39" name="图片 38">
            <a:extLst>
              <a:ext uri="{FF2B5EF4-FFF2-40B4-BE49-F238E27FC236}">
                <a16:creationId xmlns:a16="http://schemas.microsoft.com/office/drawing/2014/main" id="{C0339EA7-2C1D-45A9-93D2-1EA3DD1107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227"/>
          <a:stretch/>
        </p:blipFill>
        <p:spPr>
          <a:xfrm>
            <a:off x="9724184" y="6349805"/>
            <a:ext cx="1209250" cy="515429"/>
          </a:xfrm>
          <a:prstGeom prst="rect">
            <a:avLst/>
          </a:prstGeom>
        </p:spPr>
      </p:pic>
      <p:pic>
        <p:nvPicPr>
          <p:cNvPr id="40" name="图片 39">
            <a:extLst>
              <a:ext uri="{FF2B5EF4-FFF2-40B4-BE49-F238E27FC236}">
                <a16:creationId xmlns:a16="http://schemas.microsoft.com/office/drawing/2014/main" id="{E0E89841-18CB-4FC2-8807-56383A31FF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28341"/>
          <a:stretch/>
        </p:blipFill>
        <p:spPr>
          <a:xfrm>
            <a:off x="889992" y="6349806"/>
            <a:ext cx="8834193" cy="508194"/>
          </a:xfrm>
          <a:prstGeom prst="rect">
            <a:avLst/>
          </a:prstGeom>
        </p:spPr>
      </p:pic>
      <p:pic>
        <p:nvPicPr>
          <p:cNvPr id="41" name="图片 40">
            <a:extLst>
              <a:ext uri="{FF2B5EF4-FFF2-40B4-BE49-F238E27FC236}">
                <a16:creationId xmlns:a16="http://schemas.microsoft.com/office/drawing/2014/main" id="{AE87F108-3B3F-4251-B8C7-D6124664C64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38106"/>
          <a:stretch/>
        </p:blipFill>
        <p:spPr>
          <a:xfrm>
            <a:off x="10933434" y="6349805"/>
            <a:ext cx="1455706" cy="516473"/>
          </a:xfrm>
          <a:prstGeom prst="rect">
            <a:avLst/>
          </a:prstGeom>
        </p:spPr>
      </p:pic>
      <p:pic>
        <p:nvPicPr>
          <p:cNvPr id="43" name="图片 42">
            <a:extLst>
              <a:ext uri="{FF2B5EF4-FFF2-40B4-BE49-F238E27FC236}">
                <a16:creationId xmlns:a16="http://schemas.microsoft.com/office/drawing/2014/main" id="{CA0C61DC-E848-4252-BF6E-9FDEDE3426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38106"/>
          <a:stretch/>
        </p:blipFill>
        <p:spPr>
          <a:xfrm>
            <a:off x="-1" y="6349806"/>
            <a:ext cx="254001" cy="508194"/>
          </a:xfrm>
          <a:prstGeom prst="rect">
            <a:avLst/>
          </a:prstGeom>
        </p:spPr>
      </p:pic>
      <p:sp>
        <p:nvSpPr>
          <p:cNvPr id="53" name="矩形 52">
            <a:extLst>
              <a:ext uri="{FF2B5EF4-FFF2-40B4-BE49-F238E27FC236}">
                <a16:creationId xmlns:a16="http://schemas.microsoft.com/office/drawing/2014/main" id="{22DA60A6-75C3-48F0-AC17-FFC9038D25FA}"/>
              </a:ext>
            </a:extLst>
          </p:cNvPr>
          <p:cNvSpPr/>
          <p:nvPr/>
        </p:nvSpPr>
        <p:spPr>
          <a:xfrm>
            <a:off x="0" y="1231697"/>
            <a:ext cx="12192000" cy="791634"/>
          </a:xfrm>
          <a:prstGeom prst="rect">
            <a:avLst/>
          </a:prstGeom>
          <a:solidFill>
            <a:schemeClr val="tx1">
              <a:lumMod val="85000"/>
              <a:lumOff val="15000"/>
              <a:alpha val="20000"/>
            </a:schemeClr>
          </a:solidFill>
          <a:ln>
            <a:noFill/>
          </a:ln>
          <a:effectLst>
            <a:outerShdw blurRad="203200" dist="88900" dir="8100000" sx="102000" sy="102000" algn="ctr" rotWithShape="0">
              <a:schemeClr val="tx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90" name="标题 1">
            <a:extLst>
              <a:ext uri="{FF2B5EF4-FFF2-40B4-BE49-F238E27FC236}">
                <a16:creationId xmlns:a16="http://schemas.microsoft.com/office/drawing/2014/main" id="{6FF29C01-2C8C-48F6-B795-B8F7A5A64B00}"/>
              </a:ext>
            </a:extLst>
          </p:cNvPr>
          <p:cNvSpPr txBox="1">
            <a:spLocks/>
          </p:cNvSpPr>
          <p:nvPr/>
        </p:nvSpPr>
        <p:spPr>
          <a:xfrm>
            <a:off x="692332" y="1106705"/>
            <a:ext cx="4890060" cy="79163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300" b="1" i="1" dirty="0">
                <a:solidFill>
                  <a:schemeClr val="bg1"/>
                </a:solidFill>
                <a:latin typeface="Times New Roman" panose="02020603050405020304" pitchFamily="18" charset="0"/>
                <a:ea typeface="Yu Gothic UI" panose="020B0500000000000000" pitchFamily="34" charset="-128"/>
                <a:cs typeface="Times New Roman" panose="02020603050405020304" pitchFamily="18" charset="0"/>
              </a:rPr>
              <a:t>- Workflow: Data Preprocess</a:t>
            </a:r>
          </a:p>
        </p:txBody>
      </p:sp>
      <p:sp>
        <p:nvSpPr>
          <p:cNvPr id="106" name="流程图: 接点 105">
            <a:extLst>
              <a:ext uri="{FF2B5EF4-FFF2-40B4-BE49-F238E27FC236}">
                <a16:creationId xmlns:a16="http://schemas.microsoft.com/office/drawing/2014/main" id="{0DF6BDE7-3088-4AD6-BBE3-51C32B314894}"/>
              </a:ext>
            </a:extLst>
          </p:cNvPr>
          <p:cNvSpPr/>
          <p:nvPr/>
        </p:nvSpPr>
        <p:spPr>
          <a:xfrm>
            <a:off x="2378192" y="6520676"/>
            <a:ext cx="195943" cy="186835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流程图: 接点 107">
            <a:extLst>
              <a:ext uri="{FF2B5EF4-FFF2-40B4-BE49-F238E27FC236}">
                <a16:creationId xmlns:a16="http://schemas.microsoft.com/office/drawing/2014/main" id="{343F0A23-41EE-409C-A3F9-0416EE0656E5}"/>
              </a:ext>
            </a:extLst>
          </p:cNvPr>
          <p:cNvSpPr/>
          <p:nvPr/>
        </p:nvSpPr>
        <p:spPr>
          <a:xfrm>
            <a:off x="1254993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9" name="流程图: 接点 108">
            <a:extLst>
              <a:ext uri="{FF2B5EF4-FFF2-40B4-BE49-F238E27FC236}">
                <a16:creationId xmlns:a16="http://schemas.microsoft.com/office/drawing/2014/main" id="{A8EC1315-7631-4EF2-ABE9-1AA0970B63E8}"/>
              </a:ext>
            </a:extLst>
          </p:cNvPr>
          <p:cNvSpPr/>
          <p:nvPr/>
        </p:nvSpPr>
        <p:spPr>
          <a:xfrm>
            <a:off x="2006910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3" name="流程图: 接点 112">
            <a:extLst>
              <a:ext uri="{FF2B5EF4-FFF2-40B4-BE49-F238E27FC236}">
                <a16:creationId xmlns:a16="http://schemas.microsoft.com/office/drawing/2014/main" id="{4970CB2A-ECFA-4580-8ADA-2628DFC3A918}"/>
              </a:ext>
            </a:extLst>
          </p:cNvPr>
          <p:cNvSpPr/>
          <p:nvPr/>
        </p:nvSpPr>
        <p:spPr>
          <a:xfrm>
            <a:off x="1619994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4" name="流程图: 接点 113">
            <a:extLst>
              <a:ext uri="{FF2B5EF4-FFF2-40B4-BE49-F238E27FC236}">
                <a16:creationId xmlns:a16="http://schemas.microsoft.com/office/drawing/2014/main" id="{0B5682D0-A7EB-4B31-9DD4-F414C85B8FE1}"/>
              </a:ext>
            </a:extLst>
          </p:cNvPr>
          <p:cNvSpPr/>
          <p:nvPr/>
        </p:nvSpPr>
        <p:spPr>
          <a:xfrm>
            <a:off x="2755254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接点 123">
            <a:extLst>
              <a:ext uri="{FF2B5EF4-FFF2-40B4-BE49-F238E27FC236}">
                <a16:creationId xmlns:a16="http://schemas.microsoft.com/office/drawing/2014/main" id="{EBDD4749-1D59-4BF5-B6FA-2F87FB1D387B}"/>
              </a:ext>
            </a:extLst>
          </p:cNvPr>
          <p:cNvSpPr/>
          <p:nvPr/>
        </p:nvSpPr>
        <p:spPr>
          <a:xfrm>
            <a:off x="3129426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2" name="图片 51">
            <a:extLst>
              <a:ext uri="{FF2B5EF4-FFF2-40B4-BE49-F238E27FC236}">
                <a16:creationId xmlns:a16="http://schemas.microsoft.com/office/drawing/2014/main" id="{975A5489-833E-4ACF-8021-BDE80C207E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440" y="3229210"/>
            <a:ext cx="1815503" cy="2148344"/>
          </a:xfrm>
          <a:prstGeom prst="rect">
            <a:avLst/>
          </a:prstGeom>
        </p:spPr>
      </p:pic>
      <p:pic>
        <p:nvPicPr>
          <p:cNvPr id="61" name="图片 60">
            <a:extLst>
              <a:ext uri="{FF2B5EF4-FFF2-40B4-BE49-F238E27FC236}">
                <a16:creationId xmlns:a16="http://schemas.microsoft.com/office/drawing/2014/main" id="{342CFBE0-DBEB-4173-8AE4-121708F9020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8978" y="3206021"/>
            <a:ext cx="3901651" cy="2605873"/>
          </a:xfrm>
          <a:prstGeom prst="rect">
            <a:avLst/>
          </a:prstGeom>
        </p:spPr>
      </p:pic>
      <p:sp>
        <p:nvSpPr>
          <p:cNvPr id="62" name="箭头: 右 61">
            <a:extLst>
              <a:ext uri="{FF2B5EF4-FFF2-40B4-BE49-F238E27FC236}">
                <a16:creationId xmlns:a16="http://schemas.microsoft.com/office/drawing/2014/main" id="{EF32C219-3FFC-4DF8-AF50-EEAA35A33849}"/>
              </a:ext>
            </a:extLst>
          </p:cNvPr>
          <p:cNvSpPr/>
          <p:nvPr/>
        </p:nvSpPr>
        <p:spPr>
          <a:xfrm>
            <a:off x="2207458" y="4047113"/>
            <a:ext cx="703022" cy="508193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rgbClr val="546EA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FE8FD5B3-F747-4C76-85E0-46294E7DB410}"/>
              </a:ext>
            </a:extLst>
          </p:cNvPr>
          <p:cNvGrpSpPr/>
          <p:nvPr/>
        </p:nvGrpSpPr>
        <p:grpSpPr>
          <a:xfrm>
            <a:off x="4952996" y="2669428"/>
            <a:ext cx="4145453" cy="3205082"/>
            <a:chOff x="4868982" y="2349388"/>
            <a:chExt cx="4229476" cy="3205082"/>
          </a:xfrm>
        </p:grpSpPr>
        <p:sp>
          <p:nvSpPr>
            <p:cNvPr id="2" name="流程图: 终止 1">
              <a:extLst>
                <a:ext uri="{FF2B5EF4-FFF2-40B4-BE49-F238E27FC236}">
                  <a16:creationId xmlns:a16="http://schemas.microsoft.com/office/drawing/2014/main" id="{D7FA8281-D19F-413A-AAA2-0947148C6C79}"/>
                </a:ext>
              </a:extLst>
            </p:cNvPr>
            <p:cNvSpPr/>
            <p:nvPr/>
          </p:nvSpPr>
          <p:spPr>
            <a:xfrm>
              <a:off x="5711066" y="2349388"/>
              <a:ext cx="3387392" cy="791634"/>
            </a:xfrm>
            <a:prstGeom prst="flowChartTerminator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0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Missing Values</a:t>
              </a:r>
              <a:endParaRPr lang="zh-CN" altLang="en-US" sz="3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9" name="流程图: 终止 58">
              <a:extLst>
                <a:ext uri="{FF2B5EF4-FFF2-40B4-BE49-F238E27FC236}">
                  <a16:creationId xmlns:a16="http://schemas.microsoft.com/office/drawing/2014/main" id="{D4C960B6-1CD4-4B8A-9C1D-58557691A2B3}"/>
                </a:ext>
              </a:extLst>
            </p:cNvPr>
            <p:cNvSpPr/>
            <p:nvPr/>
          </p:nvSpPr>
          <p:spPr>
            <a:xfrm>
              <a:off x="5711066" y="3571861"/>
              <a:ext cx="3387392" cy="791634"/>
            </a:xfrm>
            <a:prstGeom prst="flowChartTerminator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0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Outliers</a:t>
              </a:r>
              <a:endParaRPr lang="zh-CN" altLang="en-US" sz="3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0" name="流程图: 终止 59">
              <a:extLst>
                <a:ext uri="{FF2B5EF4-FFF2-40B4-BE49-F238E27FC236}">
                  <a16:creationId xmlns:a16="http://schemas.microsoft.com/office/drawing/2014/main" id="{A35A0A6E-A6D1-4FF5-AF8A-79745F63C4B9}"/>
                </a:ext>
              </a:extLst>
            </p:cNvPr>
            <p:cNvSpPr/>
            <p:nvPr/>
          </p:nvSpPr>
          <p:spPr>
            <a:xfrm>
              <a:off x="5711066" y="4762836"/>
              <a:ext cx="3387392" cy="791634"/>
            </a:xfrm>
            <a:prstGeom prst="flowChartTerminator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0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Normalization</a:t>
              </a:r>
              <a:endParaRPr lang="zh-CN" altLang="en-US" sz="3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5" name="连接符: 曲线 4">
              <a:extLst>
                <a:ext uri="{FF2B5EF4-FFF2-40B4-BE49-F238E27FC236}">
                  <a16:creationId xmlns:a16="http://schemas.microsoft.com/office/drawing/2014/main" id="{36BA322C-4385-40B4-A9C3-8A7562D1DF0C}"/>
                </a:ext>
              </a:extLst>
            </p:cNvPr>
            <p:cNvCxnSpPr>
              <a:cxnSpLocks/>
            </p:cNvCxnSpPr>
            <p:nvPr/>
          </p:nvCxnSpPr>
          <p:spPr>
            <a:xfrm rot="5400000" flipH="1" flipV="1">
              <a:off x="4573405" y="2875315"/>
              <a:ext cx="1398690" cy="805961"/>
            </a:xfrm>
            <a:prstGeom prst="curvedConnector2">
              <a:avLst/>
            </a:prstGeom>
            <a:ln w="28575">
              <a:solidFill>
                <a:schemeClr val="tx2">
                  <a:lumMod val="20000"/>
                  <a:lumOff val="8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连接符: 曲线 82">
              <a:extLst>
                <a:ext uri="{FF2B5EF4-FFF2-40B4-BE49-F238E27FC236}">
                  <a16:creationId xmlns:a16="http://schemas.microsoft.com/office/drawing/2014/main" id="{63DC9ECE-2BF8-48E1-94C4-03A42EF2D90F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4685294" y="4168211"/>
              <a:ext cx="1174136" cy="806748"/>
            </a:xfrm>
            <a:prstGeom prst="curvedConnector2">
              <a:avLst/>
            </a:prstGeom>
            <a:ln w="28575">
              <a:solidFill>
                <a:schemeClr val="tx2">
                  <a:lumMod val="20000"/>
                  <a:lumOff val="8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箭头连接符 9">
              <a:extLst>
                <a:ext uri="{FF2B5EF4-FFF2-40B4-BE49-F238E27FC236}">
                  <a16:creationId xmlns:a16="http://schemas.microsoft.com/office/drawing/2014/main" id="{1A91BE02-2A1F-4118-BBCD-757654BA3AEB}"/>
                </a:ext>
              </a:extLst>
            </p:cNvPr>
            <p:cNvCxnSpPr>
              <a:cxnSpLocks/>
            </p:cNvCxnSpPr>
            <p:nvPr/>
          </p:nvCxnSpPr>
          <p:spPr>
            <a:xfrm>
              <a:off x="4868982" y="3981170"/>
              <a:ext cx="806748" cy="0"/>
            </a:xfrm>
            <a:prstGeom prst="straightConnector1">
              <a:avLst/>
            </a:prstGeom>
            <a:ln w="28575">
              <a:solidFill>
                <a:schemeClr val="tx2">
                  <a:lumMod val="20000"/>
                  <a:lumOff val="8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右大括号 12">
            <a:extLst>
              <a:ext uri="{FF2B5EF4-FFF2-40B4-BE49-F238E27FC236}">
                <a16:creationId xmlns:a16="http://schemas.microsoft.com/office/drawing/2014/main" id="{B879AC08-F59C-47A5-8AEB-048E864E8EC2}"/>
              </a:ext>
            </a:extLst>
          </p:cNvPr>
          <p:cNvSpPr/>
          <p:nvPr/>
        </p:nvSpPr>
        <p:spPr>
          <a:xfrm>
            <a:off x="9061100" y="2894444"/>
            <a:ext cx="460825" cy="2855645"/>
          </a:xfrm>
          <a:prstGeom prst="rightBrace">
            <a:avLst>
              <a:gd name="adj1" fmla="val 141551"/>
              <a:gd name="adj2" fmla="val 50000"/>
            </a:avLst>
          </a:prstGeom>
          <a:ln w="28575">
            <a:solidFill>
              <a:srgbClr val="B1C2D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90199E0C-EEC6-4995-B1CB-E402A9F193F9}"/>
              </a:ext>
            </a:extLst>
          </p:cNvPr>
          <p:cNvGrpSpPr/>
          <p:nvPr/>
        </p:nvGrpSpPr>
        <p:grpSpPr>
          <a:xfrm>
            <a:off x="2929129" y="2898990"/>
            <a:ext cx="1976317" cy="2889027"/>
            <a:chOff x="2929129" y="2578950"/>
            <a:chExt cx="1976317" cy="2889027"/>
          </a:xfrm>
        </p:grpSpPr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id="{BA237793-14C9-4EF8-8837-90F043285DBF}"/>
                </a:ext>
              </a:extLst>
            </p:cNvPr>
            <p:cNvGrpSpPr/>
            <p:nvPr/>
          </p:nvGrpSpPr>
          <p:grpSpPr>
            <a:xfrm>
              <a:off x="2929129" y="2578950"/>
              <a:ext cx="1976317" cy="2889027"/>
              <a:chOff x="3325369" y="2693300"/>
              <a:chExt cx="1976317" cy="2889027"/>
            </a:xfrm>
          </p:grpSpPr>
          <p:sp>
            <p:nvSpPr>
              <p:cNvPr id="55" name="矩形 54">
                <a:extLst>
                  <a:ext uri="{FF2B5EF4-FFF2-40B4-BE49-F238E27FC236}">
                    <a16:creationId xmlns:a16="http://schemas.microsoft.com/office/drawing/2014/main" id="{7D285E3D-7226-48A4-8FDA-1832CCC946A9}"/>
                  </a:ext>
                </a:extLst>
              </p:cNvPr>
              <p:cNvSpPr/>
              <p:nvPr/>
            </p:nvSpPr>
            <p:spPr>
              <a:xfrm>
                <a:off x="3325370" y="3754290"/>
                <a:ext cx="1976316" cy="1828037"/>
              </a:xfrm>
              <a:prstGeom prst="rect">
                <a:avLst/>
              </a:prstGeom>
              <a:solidFill>
                <a:schemeClr val="bg2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57" name="矩形 56">
                <a:extLst>
                  <a:ext uri="{FF2B5EF4-FFF2-40B4-BE49-F238E27FC236}">
                    <a16:creationId xmlns:a16="http://schemas.microsoft.com/office/drawing/2014/main" id="{6557A52E-43AD-434E-B9E9-6CFDCB000A22}"/>
                  </a:ext>
                </a:extLst>
              </p:cNvPr>
              <p:cNvSpPr/>
              <p:nvPr/>
            </p:nvSpPr>
            <p:spPr>
              <a:xfrm>
                <a:off x="3325369" y="2693300"/>
                <a:ext cx="1975974" cy="1042459"/>
              </a:xfrm>
              <a:prstGeom prst="rect">
                <a:avLst/>
              </a:prstGeom>
              <a:solidFill>
                <a:schemeClr val="accent4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3000" dirty="0"/>
                  <a:t>Data</a:t>
                </a:r>
                <a:r>
                  <a:rPr kumimoji="1" lang="zh-CN" altLang="en-US" sz="3000" dirty="0"/>
                  <a:t> </a:t>
                </a:r>
                <a:r>
                  <a:rPr kumimoji="1" lang="en-US" altLang="zh-CN" sz="3000" dirty="0"/>
                  <a:t>Preprocess</a:t>
                </a:r>
                <a:endParaRPr kumimoji="1" lang="zh-CN" altLang="en-US" sz="3000" dirty="0"/>
              </a:p>
            </p:txBody>
          </p:sp>
        </p:grpSp>
        <p:pic>
          <p:nvPicPr>
            <p:cNvPr id="88" name="图片 87">
              <a:extLst>
                <a:ext uri="{FF2B5EF4-FFF2-40B4-BE49-F238E27FC236}">
                  <a16:creationId xmlns:a16="http://schemas.microsoft.com/office/drawing/2014/main" id="{9C11F11D-D624-4B23-83FB-7E278414401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07958" y="3874360"/>
              <a:ext cx="1569814" cy="15698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423629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>
            <a:extLst>
              <a:ext uri="{FF2B5EF4-FFF2-40B4-BE49-F238E27FC236}">
                <a16:creationId xmlns:a16="http://schemas.microsoft.com/office/drawing/2014/main" id="{1620563D-E521-4DCE-9764-E8986F407B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907" y="594756"/>
            <a:ext cx="4402373" cy="691902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45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softEdge rad="266700"/>
          </a:effectLst>
        </p:spPr>
      </p:pic>
      <p:sp>
        <p:nvSpPr>
          <p:cNvPr id="26" name="Title 1">
            <a:extLst>
              <a:ext uri="{FF2B5EF4-FFF2-40B4-BE49-F238E27FC236}">
                <a16:creationId xmlns:a16="http://schemas.microsoft.com/office/drawing/2014/main" id="{2E89635E-5AE0-4EF2-95D2-233D285F3F61}"/>
              </a:ext>
            </a:extLst>
          </p:cNvPr>
          <p:cNvSpPr txBox="1">
            <a:spLocks/>
          </p:cNvSpPr>
          <p:nvPr/>
        </p:nvSpPr>
        <p:spPr>
          <a:xfrm>
            <a:off x="1192837" y="150077"/>
            <a:ext cx="6621349" cy="96762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4100" dirty="0">
                <a:solidFill>
                  <a:schemeClr val="bg1"/>
                </a:solidFill>
                <a:latin typeface="Arial Rounded MT Bold" panose="020F0704030504030204" pitchFamily="34" charset="0"/>
                <a:cs typeface="Times New Roman" panose="02020603050405020304" pitchFamily="18" charset="0"/>
              </a:rPr>
              <a:t>Algorithm Logic</a:t>
            </a:r>
            <a:endParaRPr lang="zh-CN" altLang="en-US" sz="4100" dirty="0">
              <a:solidFill>
                <a:schemeClr val="bg1"/>
              </a:solidFill>
              <a:latin typeface="Arial Rounded MT Bold" panose="020F07040305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7" name="流程图: 接点 26">
            <a:extLst>
              <a:ext uri="{FF2B5EF4-FFF2-40B4-BE49-F238E27FC236}">
                <a16:creationId xmlns:a16="http://schemas.microsoft.com/office/drawing/2014/main" id="{731CDA33-536F-4310-A49D-AC87E31C087C}"/>
              </a:ext>
            </a:extLst>
          </p:cNvPr>
          <p:cNvSpPr/>
          <p:nvPr/>
        </p:nvSpPr>
        <p:spPr>
          <a:xfrm>
            <a:off x="653974" y="626505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8" name="加号 27">
            <a:extLst>
              <a:ext uri="{FF2B5EF4-FFF2-40B4-BE49-F238E27FC236}">
                <a16:creationId xmlns:a16="http://schemas.microsoft.com/office/drawing/2014/main" id="{B6072EA9-1177-47F7-86E6-EB5E2E355BB7}"/>
              </a:ext>
            </a:extLst>
          </p:cNvPr>
          <p:cNvSpPr/>
          <p:nvPr/>
        </p:nvSpPr>
        <p:spPr>
          <a:xfrm>
            <a:off x="653974" y="626505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9" name="流程图: 接点 28">
            <a:extLst>
              <a:ext uri="{FF2B5EF4-FFF2-40B4-BE49-F238E27FC236}">
                <a16:creationId xmlns:a16="http://schemas.microsoft.com/office/drawing/2014/main" id="{289C5C30-10D5-427A-8FDE-D24E5180D492}"/>
              </a:ext>
            </a:extLst>
          </p:cNvPr>
          <p:cNvSpPr/>
          <p:nvPr/>
        </p:nvSpPr>
        <p:spPr>
          <a:xfrm>
            <a:off x="653974" y="633888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0" name="加号 29">
            <a:extLst>
              <a:ext uri="{FF2B5EF4-FFF2-40B4-BE49-F238E27FC236}">
                <a16:creationId xmlns:a16="http://schemas.microsoft.com/office/drawing/2014/main" id="{EAAF65B3-BEB0-4A8E-A0CF-097B98C747CE}"/>
              </a:ext>
            </a:extLst>
          </p:cNvPr>
          <p:cNvSpPr/>
          <p:nvPr/>
        </p:nvSpPr>
        <p:spPr>
          <a:xfrm>
            <a:off x="653974" y="633888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1" name="流程图: 接点 30">
            <a:extLst>
              <a:ext uri="{FF2B5EF4-FFF2-40B4-BE49-F238E27FC236}">
                <a16:creationId xmlns:a16="http://schemas.microsoft.com/office/drawing/2014/main" id="{BB82EAFF-B58D-4047-A92E-8A64EE551575}"/>
              </a:ext>
            </a:extLst>
          </p:cNvPr>
          <p:cNvSpPr/>
          <p:nvPr/>
        </p:nvSpPr>
        <p:spPr>
          <a:xfrm>
            <a:off x="653974" y="615431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2" name="加号 31">
            <a:extLst>
              <a:ext uri="{FF2B5EF4-FFF2-40B4-BE49-F238E27FC236}">
                <a16:creationId xmlns:a16="http://schemas.microsoft.com/office/drawing/2014/main" id="{262DF8E6-FF0E-4708-A636-8ED48480E4DE}"/>
              </a:ext>
            </a:extLst>
          </p:cNvPr>
          <p:cNvSpPr/>
          <p:nvPr/>
        </p:nvSpPr>
        <p:spPr>
          <a:xfrm>
            <a:off x="653974" y="615431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3" name="流程图: 接点 32">
            <a:extLst>
              <a:ext uri="{FF2B5EF4-FFF2-40B4-BE49-F238E27FC236}">
                <a16:creationId xmlns:a16="http://schemas.microsoft.com/office/drawing/2014/main" id="{0715A216-86E6-47EE-BBFB-04855841B265}"/>
              </a:ext>
            </a:extLst>
          </p:cNvPr>
          <p:cNvSpPr/>
          <p:nvPr/>
        </p:nvSpPr>
        <p:spPr>
          <a:xfrm>
            <a:off x="653974" y="622814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4" name="加号 33">
            <a:extLst>
              <a:ext uri="{FF2B5EF4-FFF2-40B4-BE49-F238E27FC236}">
                <a16:creationId xmlns:a16="http://schemas.microsoft.com/office/drawing/2014/main" id="{F8285CF4-3A83-4B41-9437-66755E0B1380}"/>
              </a:ext>
            </a:extLst>
          </p:cNvPr>
          <p:cNvSpPr/>
          <p:nvPr/>
        </p:nvSpPr>
        <p:spPr>
          <a:xfrm>
            <a:off x="653974" y="622814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pic>
        <p:nvPicPr>
          <p:cNvPr id="38" name="图片 37">
            <a:extLst>
              <a:ext uri="{FF2B5EF4-FFF2-40B4-BE49-F238E27FC236}">
                <a16:creationId xmlns:a16="http://schemas.microsoft.com/office/drawing/2014/main" id="{31857E09-6DD0-4052-8F3A-7B0E2AA725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961" t="23696" r="52479" b="22366"/>
          <a:stretch/>
        </p:blipFill>
        <p:spPr>
          <a:xfrm>
            <a:off x="254000" y="6349805"/>
            <a:ext cx="635992" cy="508195"/>
          </a:xfrm>
          <a:prstGeom prst="rect">
            <a:avLst/>
          </a:prstGeom>
        </p:spPr>
      </p:pic>
      <p:pic>
        <p:nvPicPr>
          <p:cNvPr id="39" name="图片 38">
            <a:extLst>
              <a:ext uri="{FF2B5EF4-FFF2-40B4-BE49-F238E27FC236}">
                <a16:creationId xmlns:a16="http://schemas.microsoft.com/office/drawing/2014/main" id="{C0339EA7-2C1D-45A9-93D2-1EA3DD1107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227"/>
          <a:stretch/>
        </p:blipFill>
        <p:spPr>
          <a:xfrm>
            <a:off x="9724184" y="6349805"/>
            <a:ext cx="1209250" cy="515429"/>
          </a:xfrm>
          <a:prstGeom prst="rect">
            <a:avLst/>
          </a:prstGeom>
        </p:spPr>
      </p:pic>
      <p:pic>
        <p:nvPicPr>
          <p:cNvPr id="40" name="图片 39">
            <a:extLst>
              <a:ext uri="{FF2B5EF4-FFF2-40B4-BE49-F238E27FC236}">
                <a16:creationId xmlns:a16="http://schemas.microsoft.com/office/drawing/2014/main" id="{E0E89841-18CB-4FC2-8807-56383A31FF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28341"/>
          <a:stretch/>
        </p:blipFill>
        <p:spPr>
          <a:xfrm>
            <a:off x="889992" y="6349806"/>
            <a:ext cx="8834193" cy="508194"/>
          </a:xfrm>
          <a:prstGeom prst="rect">
            <a:avLst/>
          </a:prstGeom>
        </p:spPr>
      </p:pic>
      <p:pic>
        <p:nvPicPr>
          <p:cNvPr id="41" name="图片 40">
            <a:extLst>
              <a:ext uri="{FF2B5EF4-FFF2-40B4-BE49-F238E27FC236}">
                <a16:creationId xmlns:a16="http://schemas.microsoft.com/office/drawing/2014/main" id="{AE87F108-3B3F-4251-B8C7-D6124664C64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38106"/>
          <a:stretch/>
        </p:blipFill>
        <p:spPr>
          <a:xfrm>
            <a:off x="10933434" y="6349805"/>
            <a:ext cx="1455706" cy="516473"/>
          </a:xfrm>
          <a:prstGeom prst="rect">
            <a:avLst/>
          </a:prstGeom>
        </p:spPr>
      </p:pic>
      <p:pic>
        <p:nvPicPr>
          <p:cNvPr id="43" name="图片 42">
            <a:extLst>
              <a:ext uri="{FF2B5EF4-FFF2-40B4-BE49-F238E27FC236}">
                <a16:creationId xmlns:a16="http://schemas.microsoft.com/office/drawing/2014/main" id="{CA0C61DC-E848-4252-BF6E-9FDEDE3426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38106"/>
          <a:stretch/>
        </p:blipFill>
        <p:spPr>
          <a:xfrm>
            <a:off x="-1" y="6349806"/>
            <a:ext cx="254001" cy="508194"/>
          </a:xfrm>
          <a:prstGeom prst="rect">
            <a:avLst/>
          </a:prstGeom>
        </p:spPr>
      </p:pic>
      <p:sp>
        <p:nvSpPr>
          <p:cNvPr id="53" name="矩形 52">
            <a:extLst>
              <a:ext uri="{FF2B5EF4-FFF2-40B4-BE49-F238E27FC236}">
                <a16:creationId xmlns:a16="http://schemas.microsoft.com/office/drawing/2014/main" id="{22DA60A6-75C3-48F0-AC17-FFC9038D25FA}"/>
              </a:ext>
            </a:extLst>
          </p:cNvPr>
          <p:cNvSpPr/>
          <p:nvPr/>
        </p:nvSpPr>
        <p:spPr>
          <a:xfrm>
            <a:off x="0" y="1231697"/>
            <a:ext cx="12192000" cy="791634"/>
          </a:xfrm>
          <a:prstGeom prst="rect">
            <a:avLst/>
          </a:prstGeom>
          <a:solidFill>
            <a:schemeClr val="tx1">
              <a:lumMod val="85000"/>
              <a:lumOff val="15000"/>
              <a:alpha val="20000"/>
            </a:schemeClr>
          </a:solidFill>
          <a:ln>
            <a:noFill/>
          </a:ln>
          <a:effectLst>
            <a:outerShdw blurRad="203200" dist="88900" dir="8100000" sx="102000" sy="102000" algn="ctr" rotWithShape="0">
              <a:schemeClr val="tx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90" name="标题 1">
            <a:extLst>
              <a:ext uri="{FF2B5EF4-FFF2-40B4-BE49-F238E27FC236}">
                <a16:creationId xmlns:a16="http://schemas.microsoft.com/office/drawing/2014/main" id="{6FF29C01-2C8C-48F6-B795-B8F7A5A64B00}"/>
              </a:ext>
            </a:extLst>
          </p:cNvPr>
          <p:cNvSpPr txBox="1">
            <a:spLocks/>
          </p:cNvSpPr>
          <p:nvPr/>
        </p:nvSpPr>
        <p:spPr>
          <a:xfrm>
            <a:off x="473630" y="1106705"/>
            <a:ext cx="6099245" cy="7916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100" b="1" i="1" dirty="0">
                <a:solidFill>
                  <a:schemeClr val="bg1"/>
                </a:solidFill>
                <a:latin typeface="Times New Roman" panose="02020603050405020304" pitchFamily="18" charset="0"/>
                <a:ea typeface="Yu Gothic UI" panose="020B0500000000000000" pitchFamily="34" charset="-128"/>
                <a:cs typeface="Times New Roman" panose="02020603050405020304" pitchFamily="18" charset="0"/>
              </a:rPr>
              <a:t>- Workflow: Feature Engineering</a:t>
            </a:r>
          </a:p>
        </p:txBody>
      </p:sp>
      <p:sp>
        <p:nvSpPr>
          <p:cNvPr id="106" name="流程图: 接点 105">
            <a:extLst>
              <a:ext uri="{FF2B5EF4-FFF2-40B4-BE49-F238E27FC236}">
                <a16:creationId xmlns:a16="http://schemas.microsoft.com/office/drawing/2014/main" id="{0DF6BDE7-3088-4AD6-BBE3-51C32B314894}"/>
              </a:ext>
            </a:extLst>
          </p:cNvPr>
          <p:cNvSpPr/>
          <p:nvPr/>
        </p:nvSpPr>
        <p:spPr>
          <a:xfrm>
            <a:off x="2378192" y="6520676"/>
            <a:ext cx="195943" cy="186835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流程图: 接点 107">
            <a:extLst>
              <a:ext uri="{FF2B5EF4-FFF2-40B4-BE49-F238E27FC236}">
                <a16:creationId xmlns:a16="http://schemas.microsoft.com/office/drawing/2014/main" id="{343F0A23-41EE-409C-A3F9-0416EE0656E5}"/>
              </a:ext>
            </a:extLst>
          </p:cNvPr>
          <p:cNvSpPr/>
          <p:nvPr/>
        </p:nvSpPr>
        <p:spPr>
          <a:xfrm>
            <a:off x="1254993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9" name="流程图: 接点 108">
            <a:extLst>
              <a:ext uri="{FF2B5EF4-FFF2-40B4-BE49-F238E27FC236}">
                <a16:creationId xmlns:a16="http://schemas.microsoft.com/office/drawing/2014/main" id="{A8EC1315-7631-4EF2-ABE9-1AA0970B63E8}"/>
              </a:ext>
            </a:extLst>
          </p:cNvPr>
          <p:cNvSpPr/>
          <p:nvPr/>
        </p:nvSpPr>
        <p:spPr>
          <a:xfrm>
            <a:off x="2006910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3" name="流程图: 接点 112">
            <a:extLst>
              <a:ext uri="{FF2B5EF4-FFF2-40B4-BE49-F238E27FC236}">
                <a16:creationId xmlns:a16="http://schemas.microsoft.com/office/drawing/2014/main" id="{4970CB2A-ECFA-4580-8ADA-2628DFC3A918}"/>
              </a:ext>
            </a:extLst>
          </p:cNvPr>
          <p:cNvSpPr/>
          <p:nvPr/>
        </p:nvSpPr>
        <p:spPr>
          <a:xfrm>
            <a:off x="1619994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4" name="流程图: 接点 113">
            <a:extLst>
              <a:ext uri="{FF2B5EF4-FFF2-40B4-BE49-F238E27FC236}">
                <a16:creationId xmlns:a16="http://schemas.microsoft.com/office/drawing/2014/main" id="{0B5682D0-A7EB-4B31-9DD4-F414C85B8FE1}"/>
              </a:ext>
            </a:extLst>
          </p:cNvPr>
          <p:cNvSpPr/>
          <p:nvPr/>
        </p:nvSpPr>
        <p:spPr>
          <a:xfrm>
            <a:off x="2755254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接点 123">
            <a:extLst>
              <a:ext uri="{FF2B5EF4-FFF2-40B4-BE49-F238E27FC236}">
                <a16:creationId xmlns:a16="http://schemas.microsoft.com/office/drawing/2014/main" id="{EBDD4749-1D59-4BF5-B6FA-2F87FB1D387B}"/>
              </a:ext>
            </a:extLst>
          </p:cNvPr>
          <p:cNvSpPr/>
          <p:nvPr/>
        </p:nvSpPr>
        <p:spPr>
          <a:xfrm>
            <a:off x="3129426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1" name="图片 60">
            <a:extLst>
              <a:ext uri="{FF2B5EF4-FFF2-40B4-BE49-F238E27FC236}">
                <a16:creationId xmlns:a16="http://schemas.microsoft.com/office/drawing/2014/main" id="{342CFBE0-DBEB-4173-8AE4-121708F902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504" y="2862095"/>
            <a:ext cx="3901651" cy="2605873"/>
          </a:xfrm>
          <a:prstGeom prst="rect">
            <a:avLst/>
          </a:prstGeom>
        </p:spPr>
      </p:pic>
      <p:sp>
        <p:nvSpPr>
          <p:cNvPr id="48" name="箭头: 右 47">
            <a:extLst>
              <a:ext uri="{FF2B5EF4-FFF2-40B4-BE49-F238E27FC236}">
                <a16:creationId xmlns:a16="http://schemas.microsoft.com/office/drawing/2014/main" id="{B93C8D28-7FA4-41B6-8BB0-34879FB69462}"/>
              </a:ext>
            </a:extLst>
          </p:cNvPr>
          <p:cNvSpPr/>
          <p:nvPr/>
        </p:nvSpPr>
        <p:spPr>
          <a:xfrm>
            <a:off x="3197933" y="3727073"/>
            <a:ext cx="1577865" cy="508193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rgbClr val="546EA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316347A8-C995-476A-934E-40B45F75F200}"/>
              </a:ext>
            </a:extLst>
          </p:cNvPr>
          <p:cNvGrpSpPr/>
          <p:nvPr/>
        </p:nvGrpSpPr>
        <p:grpSpPr>
          <a:xfrm>
            <a:off x="4844556" y="2578950"/>
            <a:ext cx="2551337" cy="3463928"/>
            <a:chOff x="4844556" y="2578950"/>
            <a:chExt cx="2551337" cy="3463928"/>
          </a:xfrm>
        </p:grpSpPr>
        <p:grpSp>
          <p:nvGrpSpPr>
            <p:cNvPr id="42" name="组合 41">
              <a:extLst>
                <a:ext uri="{FF2B5EF4-FFF2-40B4-BE49-F238E27FC236}">
                  <a16:creationId xmlns:a16="http://schemas.microsoft.com/office/drawing/2014/main" id="{4C229FAE-4CC4-41A1-95A0-FBF0173015D6}"/>
                </a:ext>
              </a:extLst>
            </p:cNvPr>
            <p:cNvGrpSpPr/>
            <p:nvPr/>
          </p:nvGrpSpPr>
          <p:grpSpPr>
            <a:xfrm>
              <a:off x="4844556" y="2578950"/>
              <a:ext cx="2169125" cy="3156999"/>
              <a:chOff x="3325368" y="2693300"/>
              <a:chExt cx="2169125" cy="3156999"/>
            </a:xfrm>
          </p:grpSpPr>
          <p:sp>
            <p:nvSpPr>
              <p:cNvPr id="46" name="矩形 45">
                <a:extLst>
                  <a:ext uri="{FF2B5EF4-FFF2-40B4-BE49-F238E27FC236}">
                    <a16:creationId xmlns:a16="http://schemas.microsoft.com/office/drawing/2014/main" id="{129C6754-7D1B-43E5-99BF-0B94DF20B2E1}"/>
                  </a:ext>
                </a:extLst>
              </p:cNvPr>
              <p:cNvSpPr/>
              <p:nvPr/>
            </p:nvSpPr>
            <p:spPr>
              <a:xfrm>
                <a:off x="3325369" y="3754290"/>
                <a:ext cx="2169124" cy="2096009"/>
              </a:xfrm>
              <a:prstGeom prst="rect">
                <a:avLst/>
              </a:prstGeom>
              <a:solidFill>
                <a:schemeClr val="bg2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45" name="矩形 44">
                <a:extLst>
                  <a:ext uri="{FF2B5EF4-FFF2-40B4-BE49-F238E27FC236}">
                    <a16:creationId xmlns:a16="http://schemas.microsoft.com/office/drawing/2014/main" id="{05498129-D928-4E6C-AFB3-06ED39AA41EB}"/>
                  </a:ext>
                </a:extLst>
              </p:cNvPr>
              <p:cNvSpPr/>
              <p:nvPr/>
            </p:nvSpPr>
            <p:spPr>
              <a:xfrm>
                <a:off x="3325368" y="2693300"/>
                <a:ext cx="2169125" cy="1042459"/>
              </a:xfrm>
              <a:prstGeom prst="rect">
                <a:avLst/>
              </a:prstGeom>
              <a:solidFill>
                <a:schemeClr val="accent4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3000" dirty="0"/>
                  <a:t>Feature</a:t>
                </a:r>
              </a:p>
              <a:p>
                <a:pPr algn="ctr"/>
                <a:r>
                  <a:rPr kumimoji="1" lang="en-US" altLang="zh-CN" sz="3000" dirty="0"/>
                  <a:t>Engineering</a:t>
                </a:r>
                <a:endParaRPr kumimoji="1" lang="zh-CN" altLang="en-US" sz="3000" dirty="0"/>
              </a:p>
            </p:txBody>
          </p:sp>
        </p:grpSp>
        <p:pic>
          <p:nvPicPr>
            <p:cNvPr id="50" name="图片 49">
              <a:extLst>
                <a:ext uri="{FF2B5EF4-FFF2-40B4-BE49-F238E27FC236}">
                  <a16:creationId xmlns:a16="http://schemas.microsoft.com/office/drawing/2014/main" id="{F1AF6363-633B-425C-884F-9F431490809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39892" y="3978893"/>
              <a:ext cx="2256001" cy="2063985"/>
            </a:xfrm>
            <a:prstGeom prst="rect">
              <a:avLst/>
            </a:prstGeom>
          </p:spPr>
        </p:pic>
      </p:grpSp>
      <p:pic>
        <p:nvPicPr>
          <p:cNvPr id="51" name="图片 50">
            <a:extLst>
              <a:ext uri="{FF2B5EF4-FFF2-40B4-BE49-F238E27FC236}">
                <a16:creationId xmlns:a16="http://schemas.microsoft.com/office/drawing/2014/main" id="{15F087AE-2FAE-4AFC-A797-DBF1CD3B056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2262" y="2008127"/>
            <a:ext cx="2390138" cy="1779188"/>
          </a:xfrm>
          <a:prstGeom prst="rect">
            <a:avLst/>
          </a:prstGeom>
        </p:spPr>
      </p:pic>
      <p:pic>
        <p:nvPicPr>
          <p:cNvPr id="58" name="图片 57">
            <a:extLst>
              <a:ext uri="{FF2B5EF4-FFF2-40B4-BE49-F238E27FC236}">
                <a16:creationId xmlns:a16="http://schemas.microsoft.com/office/drawing/2014/main" id="{B1AAF5B9-CFFB-4006-BF16-AD0595B0C8A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5526" y="3336049"/>
            <a:ext cx="1700939" cy="1700939"/>
          </a:xfrm>
          <a:prstGeom prst="rect">
            <a:avLst/>
          </a:prstGeom>
        </p:spPr>
      </p:pic>
      <p:pic>
        <p:nvPicPr>
          <p:cNvPr id="63" name="图片 62">
            <a:extLst>
              <a:ext uri="{FF2B5EF4-FFF2-40B4-BE49-F238E27FC236}">
                <a16:creationId xmlns:a16="http://schemas.microsoft.com/office/drawing/2014/main" id="{FD67EAA7-3A04-4034-A6CE-2952598D90D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8191" y="4186519"/>
            <a:ext cx="1637335" cy="2113366"/>
          </a:xfrm>
          <a:prstGeom prst="rect">
            <a:avLst/>
          </a:prstGeom>
        </p:spPr>
      </p:pic>
      <p:cxnSp>
        <p:nvCxnSpPr>
          <p:cNvPr id="67" name="连接符: 曲线 66">
            <a:extLst>
              <a:ext uri="{FF2B5EF4-FFF2-40B4-BE49-F238E27FC236}">
                <a16:creationId xmlns:a16="http://schemas.microsoft.com/office/drawing/2014/main" id="{BE9B79E8-766D-4E66-BC8D-3F250B61D596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6725816" y="3032016"/>
            <a:ext cx="1398690" cy="805961"/>
          </a:xfrm>
          <a:prstGeom prst="curvedConnector2">
            <a:avLst/>
          </a:prstGeom>
          <a:ln w="28575">
            <a:solidFill>
              <a:schemeClr val="tx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连接符: 曲线 67">
            <a:extLst>
              <a:ext uri="{FF2B5EF4-FFF2-40B4-BE49-F238E27FC236}">
                <a16:creationId xmlns:a16="http://schemas.microsoft.com/office/drawing/2014/main" id="{4BF38F15-27DA-4922-AB84-EFA6E1082034}"/>
              </a:ext>
            </a:extLst>
          </p:cNvPr>
          <p:cNvCxnSpPr>
            <a:cxnSpLocks/>
          </p:cNvCxnSpPr>
          <p:nvPr/>
        </p:nvCxnSpPr>
        <p:spPr>
          <a:xfrm rot="16200000" flipH="1">
            <a:off x="6837700" y="4324912"/>
            <a:ext cx="1174136" cy="806748"/>
          </a:xfrm>
          <a:prstGeom prst="curvedConnector2">
            <a:avLst/>
          </a:prstGeom>
          <a:ln w="28575">
            <a:solidFill>
              <a:schemeClr val="tx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接箭头连接符 68">
            <a:extLst>
              <a:ext uri="{FF2B5EF4-FFF2-40B4-BE49-F238E27FC236}">
                <a16:creationId xmlns:a16="http://schemas.microsoft.com/office/drawing/2014/main" id="{3F325C44-F751-4070-BEB8-5623D3D42E0B}"/>
              </a:ext>
            </a:extLst>
          </p:cNvPr>
          <p:cNvCxnSpPr>
            <a:cxnSpLocks/>
          </p:cNvCxnSpPr>
          <p:nvPr/>
        </p:nvCxnSpPr>
        <p:spPr>
          <a:xfrm>
            <a:off x="7021394" y="4137871"/>
            <a:ext cx="2777124" cy="3346"/>
          </a:xfrm>
          <a:prstGeom prst="straightConnector1">
            <a:avLst/>
          </a:prstGeom>
          <a:ln w="28575">
            <a:solidFill>
              <a:schemeClr val="tx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7065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>
            <a:extLst>
              <a:ext uri="{FF2B5EF4-FFF2-40B4-BE49-F238E27FC236}">
                <a16:creationId xmlns:a16="http://schemas.microsoft.com/office/drawing/2014/main" id="{1620563D-E521-4DCE-9764-E8986F407B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907" y="594756"/>
            <a:ext cx="4402373" cy="691902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45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softEdge rad="266700"/>
          </a:effectLst>
        </p:spPr>
      </p:pic>
      <p:sp>
        <p:nvSpPr>
          <p:cNvPr id="26" name="Title 1">
            <a:extLst>
              <a:ext uri="{FF2B5EF4-FFF2-40B4-BE49-F238E27FC236}">
                <a16:creationId xmlns:a16="http://schemas.microsoft.com/office/drawing/2014/main" id="{2E89635E-5AE0-4EF2-95D2-233D285F3F61}"/>
              </a:ext>
            </a:extLst>
          </p:cNvPr>
          <p:cNvSpPr txBox="1">
            <a:spLocks/>
          </p:cNvSpPr>
          <p:nvPr/>
        </p:nvSpPr>
        <p:spPr>
          <a:xfrm>
            <a:off x="1192837" y="150077"/>
            <a:ext cx="6621349" cy="96762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4100" dirty="0">
                <a:solidFill>
                  <a:schemeClr val="bg1"/>
                </a:solidFill>
                <a:latin typeface="Arial Rounded MT Bold" panose="020F0704030504030204" pitchFamily="34" charset="0"/>
                <a:cs typeface="Times New Roman" panose="02020603050405020304" pitchFamily="18" charset="0"/>
              </a:rPr>
              <a:t>Algorithm Logic</a:t>
            </a:r>
            <a:endParaRPr lang="zh-CN" altLang="en-US" sz="4100" dirty="0">
              <a:solidFill>
                <a:schemeClr val="bg1"/>
              </a:solidFill>
              <a:latin typeface="Arial Rounded MT Bold" panose="020F07040305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7" name="流程图: 接点 26">
            <a:extLst>
              <a:ext uri="{FF2B5EF4-FFF2-40B4-BE49-F238E27FC236}">
                <a16:creationId xmlns:a16="http://schemas.microsoft.com/office/drawing/2014/main" id="{731CDA33-536F-4310-A49D-AC87E31C087C}"/>
              </a:ext>
            </a:extLst>
          </p:cNvPr>
          <p:cNvSpPr/>
          <p:nvPr/>
        </p:nvSpPr>
        <p:spPr>
          <a:xfrm>
            <a:off x="653974" y="626505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8" name="加号 27">
            <a:extLst>
              <a:ext uri="{FF2B5EF4-FFF2-40B4-BE49-F238E27FC236}">
                <a16:creationId xmlns:a16="http://schemas.microsoft.com/office/drawing/2014/main" id="{B6072EA9-1177-47F7-86E6-EB5E2E355BB7}"/>
              </a:ext>
            </a:extLst>
          </p:cNvPr>
          <p:cNvSpPr/>
          <p:nvPr/>
        </p:nvSpPr>
        <p:spPr>
          <a:xfrm>
            <a:off x="653974" y="626505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9" name="流程图: 接点 28">
            <a:extLst>
              <a:ext uri="{FF2B5EF4-FFF2-40B4-BE49-F238E27FC236}">
                <a16:creationId xmlns:a16="http://schemas.microsoft.com/office/drawing/2014/main" id="{289C5C30-10D5-427A-8FDE-D24E5180D492}"/>
              </a:ext>
            </a:extLst>
          </p:cNvPr>
          <p:cNvSpPr/>
          <p:nvPr/>
        </p:nvSpPr>
        <p:spPr>
          <a:xfrm>
            <a:off x="653974" y="633888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0" name="加号 29">
            <a:extLst>
              <a:ext uri="{FF2B5EF4-FFF2-40B4-BE49-F238E27FC236}">
                <a16:creationId xmlns:a16="http://schemas.microsoft.com/office/drawing/2014/main" id="{EAAF65B3-BEB0-4A8E-A0CF-097B98C747CE}"/>
              </a:ext>
            </a:extLst>
          </p:cNvPr>
          <p:cNvSpPr/>
          <p:nvPr/>
        </p:nvSpPr>
        <p:spPr>
          <a:xfrm>
            <a:off x="653974" y="633888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1" name="流程图: 接点 30">
            <a:extLst>
              <a:ext uri="{FF2B5EF4-FFF2-40B4-BE49-F238E27FC236}">
                <a16:creationId xmlns:a16="http://schemas.microsoft.com/office/drawing/2014/main" id="{BB82EAFF-B58D-4047-A92E-8A64EE551575}"/>
              </a:ext>
            </a:extLst>
          </p:cNvPr>
          <p:cNvSpPr/>
          <p:nvPr/>
        </p:nvSpPr>
        <p:spPr>
          <a:xfrm>
            <a:off x="653974" y="615431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2" name="加号 31">
            <a:extLst>
              <a:ext uri="{FF2B5EF4-FFF2-40B4-BE49-F238E27FC236}">
                <a16:creationId xmlns:a16="http://schemas.microsoft.com/office/drawing/2014/main" id="{262DF8E6-FF0E-4708-A636-8ED48480E4DE}"/>
              </a:ext>
            </a:extLst>
          </p:cNvPr>
          <p:cNvSpPr/>
          <p:nvPr/>
        </p:nvSpPr>
        <p:spPr>
          <a:xfrm>
            <a:off x="653974" y="615431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3" name="流程图: 接点 32">
            <a:extLst>
              <a:ext uri="{FF2B5EF4-FFF2-40B4-BE49-F238E27FC236}">
                <a16:creationId xmlns:a16="http://schemas.microsoft.com/office/drawing/2014/main" id="{0715A216-86E6-47EE-BBFB-04855841B265}"/>
              </a:ext>
            </a:extLst>
          </p:cNvPr>
          <p:cNvSpPr/>
          <p:nvPr/>
        </p:nvSpPr>
        <p:spPr>
          <a:xfrm>
            <a:off x="653974" y="622814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4" name="加号 33">
            <a:extLst>
              <a:ext uri="{FF2B5EF4-FFF2-40B4-BE49-F238E27FC236}">
                <a16:creationId xmlns:a16="http://schemas.microsoft.com/office/drawing/2014/main" id="{F8285CF4-3A83-4B41-9437-66755E0B1380}"/>
              </a:ext>
            </a:extLst>
          </p:cNvPr>
          <p:cNvSpPr/>
          <p:nvPr/>
        </p:nvSpPr>
        <p:spPr>
          <a:xfrm>
            <a:off x="653974" y="622814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pic>
        <p:nvPicPr>
          <p:cNvPr id="38" name="图片 37">
            <a:extLst>
              <a:ext uri="{FF2B5EF4-FFF2-40B4-BE49-F238E27FC236}">
                <a16:creationId xmlns:a16="http://schemas.microsoft.com/office/drawing/2014/main" id="{31857E09-6DD0-4052-8F3A-7B0E2AA725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961" t="23696" r="52479" b="22366"/>
          <a:stretch/>
        </p:blipFill>
        <p:spPr>
          <a:xfrm>
            <a:off x="254000" y="6349805"/>
            <a:ext cx="635992" cy="508195"/>
          </a:xfrm>
          <a:prstGeom prst="rect">
            <a:avLst/>
          </a:prstGeom>
        </p:spPr>
      </p:pic>
      <p:pic>
        <p:nvPicPr>
          <p:cNvPr id="39" name="图片 38">
            <a:extLst>
              <a:ext uri="{FF2B5EF4-FFF2-40B4-BE49-F238E27FC236}">
                <a16:creationId xmlns:a16="http://schemas.microsoft.com/office/drawing/2014/main" id="{C0339EA7-2C1D-45A9-93D2-1EA3DD1107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227"/>
          <a:stretch/>
        </p:blipFill>
        <p:spPr>
          <a:xfrm>
            <a:off x="9724184" y="6349805"/>
            <a:ext cx="1209250" cy="515429"/>
          </a:xfrm>
          <a:prstGeom prst="rect">
            <a:avLst/>
          </a:prstGeom>
        </p:spPr>
      </p:pic>
      <p:pic>
        <p:nvPicPr>
          <p:cNvPr id="40" name="图片 39">
            <a:extLst>
              <a:ext uri="{FF2B5EF4-FFF2-40B4-BE49-F238E27FC236}">
                <a16:creationId xmlns:a16="http://schemas.microsoft.com/office/drawing/2014/main" id="{E0E89841-18CB-4FC2-8807-56383A31FF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28341"/>
          <a:stretch/>
        </p:blipFill>
        <p:spPr>
          <a:xfrm>
            <a:off x="889992" y="6349806"/>
            <a:ext cx="8834193" cy="508194"/>
          </a:xfrm>
          <a:prstGeom prst="rect">
            <a:avLst/>
          </a:prstGeom>
        </p:spPr>
      </p:pic>
      <p:pic>
        <p:nvPicPr>
          <p:cNvPr id="41" name="图片 40">
            <a:extLst>
              <a:ext uri="{FF2B5EF4-FFF2-40B4-BE49-F238E27FC236}">
                <a16:creationId xmlns:a16="http://schemas.microsoft.com/office/drawing/2014/main" id="{AE87F108-3B3F-4251-B8C7-D6124664C64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38106"/>
          <a:stretch/>
        </p:blipFill>
        <p:spPr>
          <a:xfrm>
            <a:off x="10933434" y="6349805"/>
            <a:ext cx="1455706" cy="516473"/>
          </a:xfrm>
          <a:prstGeom prst="rect">
            <a:avLst/>
          </a:prstGeom>
        </p:spPr>
      </p:pic>
      <p:pic>
        <p:nvPicPr>
          <p:cNvPr id="43" name="图片 42">
            <a:extLst>
              <a:ext uri="{FF2B5EF4-FFF2-40B4-BE49-F238E27FC236}">
                <a16:creationId xmlns:a16="http://schemas.microsoft.com/office/drawing/2014/main" id="{CA0C61DC-E848-4252-BF6E-9FDEDE3426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38106"/>
          <a:stretch/>
        </p:blipFill>
        <p:spPr>
          <a:xfrm>
            <a:off x="-1" y="6349806"/>
            <a:ext cx="254001" cy="508194"/>
          </a:xfrm>
          <a:prstGeom prst="rect">
            <a:avLst/>
          </a:prstGeom>
        </p:spPr>
      </p:pic>
      <p:sp>
        <p:nvSpPr>
          <p:cNvPr id="53" name="矩形 52">
            <a:extLst>
              <a:ext uri="{FF2B5EF4-FFF2-40B4-BE49-F238E27FC236}">
                <a16:creationId xmlns:a16="http://schemas.microsoft.com/office/drawing/2014/main" id="{22DA60A6-75C3-48F0-AC17-FFC9038D25FA}"/>
              </a:ext>
            </a:extLst>
          </p:cNvPr>
          <p:cNvSpPr/>
          <p:nvPr/>
        </p:nvSpPr>
        <p:spPr>
          <a:xfrm>
            <a:off x="0" y="1231697"/>
            <a:ext cx="12192000" cy="791634"/>
          </a:xfrm>
          <a:prstGeom prst="rect">
            <a:avLst/>
          </a:prstGeom>
          <a:solidFill>
            <a:schemeClr val="tx1">
              <a:lumMod val="85000"/>
              <a:lumOff val="15000"/>
              <a:alpha val="20000"/>
            </a:schemeClr>
          </a:solidFill>
          <a:ln>
            <a:noFill/>
          </a:ln>
          <a:effectLst>
            <a:outerShdw blurRad="203200" dist="88900" dir="8100000" sx="102000" sy="102000" algn="ctr" rotWithShape="0">
              <a:schemeClr val="tx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90" name="标题 1">
            <a:extLst>
              <a:ext uri="{FF2B5EF4-FFF2-40B4-BE49-F238E27FC236}">
                <a16:creationId xmlns:a16="http://schemas.microsoft.com/office/drawing/2014/main" id="{6FF29C01-2C8C-48F6-B795-B8F7A5A64B00}"/>
              </a:ext>
            </a:extLst>
          </p:cNvPr>
          <p:cNvSpPr txBox="1">
            <a:spLocks/>
          </p:cNvSpPr>
          <p:nvPr/>
        </p:nvSpPr>
        <p:spPr>
          <a:xfrm>
            <a:off x="175761" y="1106705"/>
            <a:ext cx="4890060" cy="7916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100" b="1" i="1" dirty="0">
                <a:solidFill>
                  <a:schemeClr val="bg1"/>
                </a:solidFill>
                <a:latin typeface="Times New Roman" panose="02020603050405020304" pitchFamily="18" charset="0"/>
                <a:ea typeface="Yu Gothic UI" panose="020B0500000000000000" pitchFamily="34" charset="-128"/>
                <a:cs typeface="Times New Roman" panose="02020603050405020304" pitchFamily="18" charset="0"/>
              </a:rPr>
              <a:t>- Workflow: </a:t>
            </a:r>
            <a:r>
              <a:rPr lang="en-US" altLang="zh-CN" sz="3100" b="1" i="1" dirty="0" err="1">
                <a:solidFill>
                  <a:schemeClr val="bg1"/>
                </a:solidFill>
                <a:latin typeface="Times New Roman" panose="02020603050405020304" pitchFamily="18" charset="0"/>
                <a:ea typeface="Yu Gothic UI" panose="020B0500000000000000" pitchFamily="34" charset="-128"/>
                <a:cs typeface="Times New Roman" panose="02020603050405020304" pitchFamily="18" charset="0"/>
              </a:rPr>
              <a:t>Ensamble</a:t>
            </a:r>
            <a:endParaRPr lang="en-US" altLang="zh-CN" sz="3100" b="1" i="1" dirty="0">
              <a:solidFill>
                <a:schemeClr val="bg1"/>
              </a:solidFill>
              <a:latin typeface="Times New Roman" panose="02020603050405020304" pitchFamily="18" charset="0"/>
              <a:ea typeface="Yu Gothic UI" panose="020B0500000000000000" pitchFamily="34" charset="-128"/>
              <a:cs typeface="Times New Roman" panose="02020603050405020304" pitchFamily="18" charset="0"/>
            </a:endParaRPr>
          </a:p>
        </p:txBody>
      </p:sp>
      <p:sp>
        <p:nvSpPr>
          <p:cNvPr id="106" name="流程图: 接点 105">
            <a:extLst>
              <a:ext uri="{FF2B5EF4-FFF2-40B4-BE49-F238E27FC236}">
                <a16:creationId xmlns:a16="http://schemas.microsoft.com/office/drawing/2014/main" id="{0DF6BDE7-3088-4AD6-BBE3-51C32B314894}"/>
              </a:ext>
            </a:extLst>
          </p:cNvPr>
          <p:cNvSpPr/>
          <p:nvPr/>
        </p:nvSpPr>
        <p:spPr>
          <a:xfrm>
            <a:off x="2378192" y="6520676"/>
            <a:ext cx="195943" cy="186835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流程图: 接点 107">
            <a:extLst>
              <a:ext uri="{FF2B5EF4-FFF2-40B4-BE49-F238E27FC236}">
                <a16:creationId xmlns:a16="http://schemas.microsoft.com/office/drawing/2014/main" id="{343F0A23-41EE-409C-A3F9-0416EE0656E5}"/>
              </a:ext>
            </a:extLst>
          </p:cNvPr>
          <p:cNvSpPr/>
          <p:nvPr/>
        </p:nvSpPr>
        <p:spPr>
          <a:xfrm>
            <a:off x="1254993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9" name="流程图: 接点 108">
            <a:extLst>
              <a:ext uri="{FF2B5EF4-FFF2-40B4-BE49-F238E27FC236}">
                <a16:creationId xmlns:a16="http://schemas.microsoft.com/office/drawing/2014/main" id="{A8EC1315-7631-4EF2-ABE9-1AA0970B63E8}"/>
              </a:ext>
            </a:extLst>
          </p:cNvPr>
          <p:cNvSpPr/>
          <p:nvPr/>
        </p:nvSpPr>
        <p:spPr>
          <a:xfrm>
            <a:off x="2006910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3" name="流程图: 接点 112">
            <a:extLst>
              <a:ext uri="{FF2B5EF4-FFF2-40B4-BE49-F238E27FC236}">
                <a16:creationId xmlns:a16="http://schemas.microsoft.com/office/drawing/2014/main" id="{4970CB2A-ECFA-4580-8ADA-2628DFC3A918}"/>
              </a:ext>
            </a:extLst>
          </p:cNvPr>
          <p:cNvSpPr/>
          <p:nvPr/>
        </p:nvSpPr>
        <p:spPr>
          <a:xfrm>
            <a:off x="1619994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4" name="流程图: 接点 113">
            <a:extLst>
              <a:ext uri="{FF2B5EF4-FFF2-40B4-BE49-F238E27FC236}">
                <a16:creationId xmlns:a16="http://schemas.microsoft.com/office/drawing/2014/main" id="{0B5682D0-A7EB-4B31-9DD4-F414C85B8FE1}"/>
              </a:ext>
            </a:extLst>
          </p:cNvPr>
          <p:cNvSpPr/>
          <p:nvPr/>
        </p:nvSpPr>
        <p:spPr>
          <a:xfrm>
            <a:off x="2755254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接点 123">
            <a:extLst>
              <a:ext uri="{FF2B5EF4-FFF2-40B4-BE49-F238E27FC236}">
                <a16:creationId xmlns:a16="http://schemas.microsoft.com/office/drawing/2014/main" id="{EBDD4749-1D59-4BF5-B6FA-2F87FB1D387B}"/>
              </a:ext>
            </a:extLst>
          </p:cNvPr>
          <p:cNvSpPr/>
          <p:nvPr/>
        </p:nvSpPr>
        <p:spPr>
          <a:xfrm>
            <a:off x="3129426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0793FF90-FE81-4423-A23E-95939B62306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165" y="1982024"/>
            <a:ext cx="1807002" cy="1345109"/>
          </a:xfrm>
          <a:prstGeom prst="rect">
            <a:avLst/>
          </a:prstGeom>
        </p:spPr>
      </p:pic>
      <p:pic>
        <p:nvPicPr>
          <p:cNvPr id="44" name="图片 43">
            <a:extLst>
              <a:ext uri="{FF2B5EF4-FFF2-40B4-BE49-F238E27FC236}">
                <a16:creationId xmlns:a16="http://schemas.microsoft.com/office/drawing/2014/main" id="{3E44A169-5418-4FB9-B5AA-717DD54B472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6270" y="3442643"/>
            <a:ext cx="1237865" cy="1237865"/>
          </a:xfrm>
          <a:prstGeom prst="rect">
            <a:avLst/>
          </a:prstGeom>
        </p:spPr>
      </p:pic>
      <p:pic>
        <p:nvPicPr>
          <p:cNvPr id="47" name="图片 46">
            <a:extLst>
              <a:ext uri="{FF2B5EF4-FFF2-40B4-BE49-F238E27FC236}">
                <a16:creationId xmlns:a16="http://schemas.microsoft.com/office/drawing/2014/main" id="{E3529EA7-3F21-4147-8366-A7543E956C6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8975" y="4702012"/>
            <a:ext cx="1115440" cy="1439737"/>
          </a:xfrm>
          <a:prstGeom prst="rect">
            <a:avLst/>
          </a:prstGeom>
        </p:spPr>
      </p:pic>
      <p:pic>
        <p:nvPicPr>
          <p:cNvPr id="49" name="图片 48">
            <a:extLst>
              <a:ext uri="{FF2B5EF4-FFF2-40B4-BE49-F238E27FC236}">
                <a16:creationId xmlns:a16="http://schemas.microsoft.com/office/drawing/2014/main" id="{52D2CA29-E88D-4515-9494-2E3691C9266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8870" y="2011050"/>
            <a:ext cx="1107948" cy="1105389"/>
          </a:xfrm>
          <a:prstGeom prst="rect">
            <a:avLst/>
          </a:prstGeom>
        </p:spPr>
      </p:pic>
      <p:pic>
        <p:nvPicPr>
          <p:cNvPr id="52" name="图片 51">
            <a:extLst>
              <a:ext uri="{FF2B5EF4-FFF2-40B4-BE49-F238E27FC236}">
                <a16:creationId xmlns:a16="http://schemas.microsoft.com/office/drawing/2014/main" id="{736DC13D-B350-4DA1-AB59-B5414497D5F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29588">
            <a:off x="5372065" y="2994931"/>
            <a:ext cx="1327485" cy="1327485"/>
          </a:xfrm>
          <a:prstGeom prst="rect">
            <a:avLst/>
          </a:prstGeom>
        </p:spPr>
      </p:pic>
      <p:pic>
        <p:nvPicPr>
          <p:cNvPr id="54" name="图片 53">
            <a:extLst>
              <a:ext uri="{FF2B5EF4-FFF2-40B4-BE49-F238E27FC236}">
                <a16:creationId xmlns:a16="http://schemas.microsoft.com/office/drawing/2014/main" id="{B6686470-CD40-413B-9D7B-F3D2A03C1454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62" t="3903" r="7860" b="11500"/>
          <a:stretch/>
        </p:blipFill>
        <p:spPr>
          <a:xfrm>
            <a:off x="5612753" y="4400197"/>
            <a:ext cx="994090" cy="841309"/>
          </a:xfrm>
          <a:prstGeom prst="rect">
            <a:avLst/>
          </a:prstGeom>
        </p:spPr>
      </p:pic>
      <p:pic>
        <p:nvPicPr>
          <p:cNvPr id="55" name="图片 54">
            <a:extLst>
              <a:ext uri="{FF2B5EF4-FFF2-40B4-BE49-F238E27FC236}">
                <a16:creationId xmlns:a16="http://schemas.microsoft.com/office/drawing/2014/main" id="{82889446-5E08-4F64-B18C-3795D5949FE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2214" y="5693574"/>
            <a:ext cx="1271934" cy="515259"/>
          </a:xfrm>
          <a:prstGeom prst="rect">
            <a:avLst/>
          </a:prstGeom>
        </p:spPr>
      </p:pic>
      <p:grpSp>
        <p:nvGrpSpPr>
          <p:cNvPr id="21" name="组合 20">
            <a:extLst>
              <a:ext uri="{FF2B5EF4-FFF2-40B4-BE49-F238E27FC236}">
                <a16:creationId xmlns:a16="http://schemas.microsoft.com/office/drawing/2014/main" id="{F6B858B1-D56D-402D-A9F6-F960B3CF39CD}"/>
              </a:ext>
            </a:extLst>
          </p:cNvPr>
          <p:cNvGrpSpPr/>
          <p:nvPr/>
        </p:nvGrpSpPr>
        <p:grpSpPr>
          <a:xfrm>
            <a:off x="2702131" y="2213849"/>
            <a:ext cx="2910622" cy="3834772"/>
            <a:chOff x="2702131" y="2213849"/>
            <a:chExt cx="2910622" cy="3834772"/>
          </a:xfrm>
        </p:grpSpPr>
        <p:sp>
          <p:nvSpPr>
            <p:cNvPr id="2" name="右大括号 1">
              <a:extLst>
                <a:ext uri="{FF2B5EF4-FFF2-40B4-BE49-F238E27FC236}">
                  <a16:creationId xmlns:a16="http://schemas.microsoft.com/office/drawing/2014/main" id="{4CFAB6C9-ECAB-4ACF-B8F9-36ADD9F3281A}"/>
                </a:ext>
              </a:extLst>
            </p:cNvPr>
            <p:cNvSpPr/>
            <p:nvPr/>
          </p:nvSpPr>
          <p:spPr>
            <a:xfrm>
              <a:off x="2702131" y="2215171"/>
              <a:ext cx="1170117" cy="3833450"/>
            </a:xfrm>
            <a:prstGeom prst="rightBrace">
              <a:avLst>
                <a:gd name="adj1" fmla="val 81903"/>
                <a:gd name="adj2" fmla="val 50000"/>
              </a:avLst>
            </a:prstGeom>
            <a:ln w="28575">
              <a:solidFill>
                <a:srgbClr val="B1C2D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5ED60712-48A4-4B8E-A016-B486933B864D}"/>
                </a:ext>
              </a:extLst>
            </p:cNvPr>
            <p:cNvCxnSpPr>
              <a:endCxn id="2" idx="1"/>
            </p:cNvCxnSpPr>
            <p:nvPr/>
          </p:nvCxnSpPr>
          <p:spPr>
            <a:xfrm>
              <a:off x="2702131" y="4129238"/>
              <a:ext cx="1170117" cy="2658"/>
            </a:xfrm>
            <a:prstGeom prst="line">
              <a:avLst/>
            </a:prstGeom>
            <a:ln w="28575">
              <a:solidFill>
                <a:srgbClr val="B1C2D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右大括号 55">
              <a:extLst>
                <a:ext uri="{FF2B5EF4-FFF2-40B4-BE49-F238E27FC236}">
                  <a16:creationId xmlns:a16="http://schemas.microsoft.com/office/drawing/2014/main" id="{9A037EE6-4862-4C23-9ABA-0F32E291F64A}"/>
                </a:ext>
              </a:extLst>
            </p:cNvPr>
            <p:cNvSpPr/>
            <p:nvPr/>
          </p:nvSpPr>
          <p:spPr>
            <a:xfrm flipH="1">
              <a:off x="4080501" y="2213849"/>
              <a:ext cx="1170116" cy="3833450"/>
            </a:xfrm>
            <a:prstGeom prst="rightBrace">
              <a:avLst>
                <a:gd name="adj1" fmla="val 81903"/>
                <a:gd name="adj2" fmla="val 50000"/>
              </a:avLst>
            </a:prstGeom>
            <a:ln w="28575">
              <a:solidFill>
                <a:srgbClr val="B1C2D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57" name="直接连接符 56">
              <a:extLst>
                <a:ext uri="{FF2B5EF4-FFF2-40B4-BE49-F238E27FC236}">
                  <a16:creationId xmlns:a16="http://schemas.microsoft.com/office/drawing/2014/main" id="{EDEEDB98-420D-4DA2-903E-E3F1B992B3E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187819" y="3730580"/>
              <a:ext cx="1243976" cy="404854"/>
            </a:xfrm>
            <a:prstGeom prst="line">
              <a:avLst/>
            </a:prstGeom>
            <a:ln w="28575">
              <a:solidFill>
                <a:srgbClr val="B1C2D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接连接符 58">
              <a:extLst>
                <a:ext uri="{FF2B5EF4-FFF2-40B4-BE49-F238E27FC236}">
                  <a16:creationId xmlns:a16="http://schemas.microsoft.com/office/drawing/2014/main" id="{90AAAE56-8A32-4CF6-91F9-AAAEDDA8A4BB}"/>
                </a:ext>
              </a:extLst>
            </p:cNvPr>
            <p:cNvCxnSpPr>
              <a:cxnSpLocks/>
              <a:stCxn id="54" idx="1"/>
            </p:cNvCxnSpPr>
            <p:nvPr/>
          </p:nvCxnSpPr>
          <p:spPr>
            <a:xfrm flipH="1" flipV="1">
              <a:off x="4214381" y="4112711"/>
              <a:ext cx="1398372" cy="708141"/>
            </a:xfrm>
            <a:prstGeom prst="line">
              <a:avLst/>
            </a:prstGeom>
            <a:ln w="28575">
              <a:solidFill>
                <a:srgbClr val="B1C2D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5" name="直接连接符 64">
            <a:extLst>
              <a:ext uri="{FF2B5EF4-FFF2-40B4-BE49-F238E27FC236}">
                <a16:creationId xmlns:a16="http://schemas.microsoft.com/office/drawing/2014/main" id="{BFC48217-9362-4716-962D-7F5DCCF8CE16}"/>
              </a:ext>
            </a:extLst>
          </p:cNvPr>
          <p:cNvCxnSpPr>
            <a:cxnSpLocks/>
          </p:cNvCxnSpPr>
          <p:nvPr/>
        </p:nvCxnSpPr>
        <p:spPr>
          <a:xfrm>
            <a:off x="6997925" y="4151988"/>
            <a:ext cx="1963195" cy="0"/>
          </a:xfrm>
          <a:prstGeom prst="line">
            <a:avLst/>
          </a:prstGeom>
          <a:ln w="28575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矩形 65">
            <a:extLst>
              <a:ext uri="{FF2B5EF4-FFF2-40B4-BE49-F238E27FC236}">
                <a16:creationId xmlns:a16="http://schemas.microsoft.com/office/drawing/2014/main" id="{C3756761-62AD-4942-AE2A-CEE082B73CE7}"/>
              </a:ext>
            </a:extLst>
          </p:cNvPr>
          <p:cNvSpPr/>
          <p:nvPr/>
        </p:nvSpPr>
        <p:spPr>
          <a:xfrm>
            <a:off x="9218903" y="3805441"/>
            <a:ext cx="2389296" cy="684236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softEdge rad="25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spc="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Risk</a:t>
            </a:r>
            <a:endParaRPr lang="zh-CN" altLang="en-US" sz="3200" spc="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0" name="矩形 69">
            <a:extLst>
              <a:ext uri="{FF2B5EF4-FFF2-40B4-BE49-F238E27FC236}">
                <a16:creationId xmlns:a16="http://schemas.microsoft.com/office/drawing/2014/main" id="{FE945328-C0B5-4F1D-A540-6440DF9EB53D}"/>
              </a:ext>
            </a:extLst>
          </p:cNvPr>
          <p:cNvSpPr/>
          <p:nvPr/>
        </p:nvSpPr>
        <p:spPr>
          <a:xfrm>
            <a:off x="9200107" y="3828708"/>
            <a:ext cx="2412813" cy="64484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spc="200" dirty="0">
                <a:solidFill>
                  <a:srgbClr val="26262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Risk</a:t>
            </a:r>
            <a:endParaRPr lang="zh-CN" altLang="en-US" sz="3200" spc="200" dirty="0">
              <a:solidFill>
                <a:srgbClr val="26262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81812EAD-495B-402D-A875-F7AEC345F8BE}"/>
              </a:ext>
            </a:extLst>
          </p:cNvPr>
          <p:cNvSpPr/>
          <p:nvPr/>
        </p:nvSpPr>
        <p:spPr>
          <a:xfrm>
            <a:off x="9257818" y="3830305"/>
            <a:ext cx="2314617" cy="644847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spc="200" dirty="0">
                <a:solidFill>
                  <a:srgbClr val="0D0D0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Risk</a:t>
            </a:r>
            <a:endParaRPr lang="zh-CN" altLang="en-US" sz="3200" spc="200" dirty="0">
              <a:solidFill>
                <a:srgbClr val="0D0D0D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9DE81590-32C0-4D3D-B14B-23FBCD470F63}"/>
              </a:ext>
            </a:extLst>
          </p:cNvPr>
          <p:cNvSpPr/>
          <p:nvPr/>
        </p:nvSpPr>
        <p:spPr>
          <a:xfrm>
            <a:off x="9308788" y="3833579"/>
            <a:ext cx="2209526" cy="572774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800" spc="200" dirty="0">
                <a:solidFill>
                  <a:srgbClr val="C00000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Risk</a:t>
            </a:r>
            <a:endParaRPr lang="zh-CN" altLang="en-US" sz="4800" spc="200" dirty="0">
              <a:solidFill>
                <a:srgbClr val="C00000"/>
              </a:solidFill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04004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50"/>
                                  </p:iterate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 animBg="1"/>
      <p:bldP spid="70" grpId="0" animBg="1"/>
      <p:bldP spid="71" grpId="0" animBg="1"/>
      <p:bldP spid="72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>
            <a:extLst>
              <a:ext uri="{FF2B5EF4-FFF2-40B4-BE49-F238E27FC236}">
                <a16:creationId xmlns:a16="http://schemas.microsoft.com/office/drawing/2014/main" id="{1620563D-E521-4DCE-9764-E8986F407B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907" y="594756"/>
            <a:ext cx="4402373" cy="691902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45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softEdge rad="266700"/>
          </a:effectLst>
        </p:spPr>
      </p:pic>
      <p:sp>
        <p:nvSpPr>
          <p:cNvPr id="26" name="Title 1">
            <a:extLst>
              <a:ext uri="{FF2B5EF4-FFF2-40B4-BE49-F238E27FC236}">
                <a16:creationId xmlns:a16="http://schemas.microsoft.com/office/drawing/2014/main" id="{2E89635E-5AE0-4EF2-95D2-233D285F3F61}"/>
              </a:ext>
            </a:extLst>
          </p:cNvPr>
          <p:cNvSpPr txBox="1">
            <a:spLocks/>
          </p:cNvSpPr>
          <p:nvPr/>
        </p:nvSpPr>
        <p:spPr>
          <a:xfrm>
            <a:off x="1192837" y="150077"/>
            <a:ext cx="6621349" cy="96762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4100" dirty="0">
                <a:solidFill>
                  <a:schemeClr val="bg1"/>
                </a:solidFill>
                <a:latin typeface="Arial Rounded MT Bold" panose="020F0704030504030204" pitchFamily="34" charset="0"/>
                <a:cs typeface="Times New Roman" panose="02020603050405020304" pitchFamily="18" charset="0"/>
              </a:rPr>
              <a:t>Algorithm Logic</a:t>
            </a:r>
            <a:endParaRPr lang="zh-CN" altLang="en-US" sz="4100" dirty="0">
              <a:solidFill>
                <a:schemeClr val="bg1"/>
              </a:solidFill>
              <a:latin typeface="Arial Rounded MT Bold" panose="020F07040305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7" name="流程图: 接点 26">
            <a:extLst>
              <a:ext uri="{FF2B5EF4-FFF2-40B4-BE49-F238E27FC236}">
                <a16:creationId xmlns:a16="http://schemas.microsoft.com/office/drawing/2014/main" id="{731CDA33-536F-4310-A49D-AC87E31C087C}"/>
              </a:ext>
            </a:extLst>
          </p:cNvPr>
          <p:cNvSpPr/>
          <p:nvPr/>
        </p:nvSpPr>
        <p:spPr>
          <a:xfrm>
            <a:off x="653974" y="626505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8" name="加号 27">
            <a:extLst>
              <a:ext uri="{FF2B5EF4-FFF2-40B4-BE49-F238E27FC236}">
                <a16:creationId xmlns:a16="http://schemas.microsoft.com/office/drawing/2014/main" id="{B6072EA9-1177-47F7-86E6-EB5E2E355BB7}"/>
              </a:ext>
            </a:extLst>
          </p:cNvPr>
          <p:cNvSpPr/>
          <p:nvPr/>
        </p:nvSpPr>
        <p:spPr>
          <a:xfrm>
            <a:off x="653974" y="626505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9" name="流程图: 接点 28">
            <a:extLst>
              <a:ext uri="{FF2B5EF4-FFF2-40B4-BE49-F238E27FC236}">
                <a16:creationId xmlns:a16="http://schemas.microsoft.com/office/drawing/2014/main" id="{289C5C30-10D5-427A-8FDE-D24E5180D492}"/>
              </a:ext>
            </a:extLst>
          </p:cNvPr>
          <p:cNvSpPr/>
          <p:nvPr/>
        </p:nvSpPr>
        <p:spPr>
          <a:xfrm>
            <a:off x="653974" y="633888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0" name="加号 29">
            <a:extLst>
              <a:ext uri="{FF2B5EF4-FFF2-40B4-BE49-F238E27FC236}">
                <a16:creationId xmlns:a16="http://schemas.microsoft.com/office/drawing/2014/main" id="{EAAF65B3-BEB0-4A8E-A0CF-097B98C747CE}"/>
              </a:ext>
            </a:extLst>
          </p:cNvPr>
          <p:cNvSpPr/>
          <p:nvPr/>
        </p:nvSpPr>
        <p:spPr>
          <a:xfrm>
            <a:off x="653974" y="633888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1" name="流程图: 接点 30">
            <a:extLst>
              <a:ext uri="{FF2B5EF4-FFF2-40B4-BE49-F238E27FC236}">
                <a16:creationId xmlns:a16="http://schemas.microsoft.com/office/drawing/2014/main" id="{BB82EAFF-B58D-4047-A92E-8A64EE551575}"/>
              </a:ext>
            </a:extLst>
          </p:cNvPr>
          <p:cNvSpPr/>
          <p:nvPr/>
        </p:nvSpPr>
        <p:spPr>
          <a:xfrm>
            <a:off x="653974" y="615431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2" name="加号 31">
            <a:extLst>
              <a:ext uri="{FF2B5EF4-FFF2-40B4-BE49-F238E27FC236}">
                <a16:creationId xmlns:a16="http://schemas.microsoft.com/office/drawing/2014/main" id="{262DF8E6-FF0E-4708-A636-8ED48480E4DE}"/>
              </a:ext>
            </a:extLst>
          </p:cNvPr>
          <p:cNvSpPr/>
          <p:nvPr/>
        </p:nvSpPr>
        <p:spPr>
          <a:xfrm>
            <a:off x="653974" y="615431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3" name="流程图: 接点 32">
            <a:extLst>
              <a:ext uri="{FF2B5EF4-FFF2-40B4-BE49-F238E27FC236}">
                <a16:creationId xmlns:a16="http://schemas.microsoft.com/office/drawing/2014/main" id="{0715A216-86E6-47EE-BBFB-04855841B265}"/>
              </a:ext>
            </a:extLst>
          </p:cNvPr>
          <p:cNvSpPr/>
          <p:nvPr/>
        </p:nvSpPr>
        <p:spPr>
          <a:xfrm>
            <a:off x="653974" y="622814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4" name="加号 33">
            <a:extLst>
              <a:ext uri="{FF2B5EF4-FFF2-40B4-BE49-F238E27FC236}">
                <a16:creationId xmlns:a16="http://schemas.microsoft.com/office/drawing/2014/main" id="{F8285CF4-3A83-4B41-9437-66755E0B1380}"/>
              </a:ext>
            </a:extLst>
          </p:cNvPr>
          <p:cNvSpPr/>
          <p:nvPr/>
        </p:nvSpPr>
        <p:spPr>
          <a:xfrm>
            <a:off x="653974" y="622814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pic>
        <p:nvPicPr>
          <p:cNvPr id="38" name="图片 37">
            <a:extLst>
              <a:ext uri="{FF2B5EF4-FFF2-40B4-BE49-F238E27FC236}">
                <a16:creationId xmlns:a16="http://schemas.microsoft.com/office/drawing/2014/main" id="{31857E09-6DD0-4052-8F3A-7B0E2AA725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961" t="23696" r="52479" b="22366"/>
          <a:stretch/>
        </p:blipFill>
        <p:spPr>
          <a:xfrm>
            <a:off x="254000" y="6349805"/>
            <a:ext cx="635992" cy="508195"/>
          </a:xfrm>
          <a:prstGeom prst="rect">
            <a:avLst/>
          </a:prstGeom>
        </p:spPr>
      </p:pic>
      <p:pic>
        <p:nvPicPr>
          <p:cNvPr id="39" name="图片 38">
            <a:extLst>
              <a:ext uri="{FF2B5EF4-FFF2-40B4-BE49-F238E27FC236}">
                <a16:creationId xmlns:a16="http://schemas.microsoft.com/office/drawing/2014/main" id="{C0339EA7-2C1D-45A9-93D2-1EA3DD1107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227"/>
          <a:stretch/>
        </p:blipFill>
        <p:spPr>
          <a:xfrm>
            <a:off x="9724184" y="6349805"/>
            <a:ext cx="1209250" cy="515429"/>
          </a:xfrm>
          <a:prstGeom prst="rect">
            <a:avLst/>
          </a:prstGeom>
        </p:spPr>
      </p:pic>
      <p:pic>
        <p:nvPicPr>
          <p:cNvPr id="40" name="图片 39">
            <a:extLst>
              <a:ext uri="{FF2B5EF4-FFF2-40B4-BE49-F238E27FC236}">
                <a16:creationId xmlns:a16="http://schemas.microsoft.com/office/drawing/2014/main" id="{E0E89841-18CB-4FC2-8807-56383A31FF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28341"/>
          <a:stretch/>
        </p:blipFill>
        <p:spPr>
          <a:xfrm>
            <a:off x="889992" y="6349806"/>
            <a:ext cx="8834193" cy="508194"/>
          </a:xfrm>
          <a:prstGeom prst="rect">
            <a:avLst/>
          </a:prstGeom>
        </p:spPr>
      </p:pic>
      <p:pic>
        <p:nvPicPr>
          <p:cNvPr id="41" name="图片 40">
            <a:extLst>
              <a:ext uri="{FF2B5EF4-FFF2-40B4-BE49-F238E27FC236}">
                <a16:creationId xmlns:a16="http://schemas.microsoft.com/office/drawing/2014/main" id="{AE87F108-3B3F-4251-B8C7-D6124664C64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38106"/>
          <a:stretch/>
        </p:blipFill>
        <p:spPr>
          <a:xfrm>
            <a:off x="10933434" y="6349805"/>
            <a:ext cx="1455706" cy="516473"/>
          </a:xfrm>
          <a:prstGeom prst="rect">
            <a:avLst/>
          </a:prstGeom>
        </p:spPr>
      </p:pic>
      <p:pic>
        <p:nvPicPr>
          <p:cNvPr id="43" name="图片 42">
            <a:extLst>
              <a:ext uri="{FF2B5EF4-FFF2-40B4-BE49-F238E27FC236}">
                <a16:creationId xmlns:a16="http://schemas.microsoft.com/office/drawing/2014/main" id="{CA0C61DC-E848-4252-BF6E-9FDEDE3426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38106"/>
          <a:stretch/>
        </p:blipFill>
        <p:spPr>
          <a:xfrm>
            <a:off x="-1" y="6349806"/>
            <a:ext cx="254001" cy="508194"/>
          </a:xfrm>
          <a:prstGeom prst="rect">
            <a:avLst/>
          </a:prstGeom>
        </p:spPr>
      </p:pic>
      <p:sp>
        <p:nvSpPr>
          <p:cNvPr id="53" name="矩形 52">
            <a:extLst>
              <a:ext uri="{FF2B5EF4-FFF2-40B4-BE49-F238E27FC236}">
                <a16:creationId xmlns:a16="http://schemas.microsoft.com/office/drawing/2014/main" id="{22DA60A6-75C3-48F0-AC17-FFC9038D25FA}"/>
              </a:ext>
            </a:extLst>
          </p:cNvPr>
          <p:cNvSpPr/>
          <p:nvPr/>
        </p:nvSpPr>
        <p:spPr>
          <a:xfrm>
            <a:off x="0" y="1231697"/>
            <a:ext cx="12192000" cy="791634"/>
          </a:xfrm>
          <a:prstGeom prst="rect">
            <a:avLst/>
          </a:prstGeom>
          <a:solidFill>
            <a:schemeClr val="tx1">
              <a:lumMod val="85000"/>
              <a:lumOff val="15000"/>
              <a:alpha val="20000"/>
            </a:schemeClr>
          </a:solidFill>
          <a:ln>
            <a:noFill/>
          </a:ln>
          <a:effectLst>
            <a:outerShdw blurRad="203200" dist="88900" dir="8100000" sx="102000" sy="102000" algn="ctr" rotWithShape="0">
              <a:schemeClr val="tx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90" name="标题 1">
            <a:extLst>
              <a:ext uri="{FF2B5EF4-FFF2-40B4-BE49-F238E27FC236}">
                <a16:creationId xmlns:a16="http://schemas.microsoft.com/office/drawing/2014/main" id="{6FF29C01-2C8C-48F6-B795-B8F7A5A64B00}"/>
              </a:ext>
            </a:extLst>
          </p:cNvPr>
          <p:cNvSpPr txBox="1">
            <a:spLocks/>
          </p:cNvSpPr>
          <p:nvPr/>
        </p:nvSpPr>
        <p:spPr>
          <a:xfrm>
            <a:off x="115392" y="1106705"/>
            <a:ext cx="4890060" cy="7916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100" b="1" i="1" dirty="0">
                <a:solidFill>
                  <a:schemeClr val="bg1"/>
                </a:solidFill>
                <a:latin typeface="Times New Roman" panose="02020603050405020304" pitchFamily="18" charset="0"/>
                <a:ea typeface="Yu Gothic UI" panose="020B0500000000000000" pitchFamily="34" charset="-128"/>
                <a:cs typeface="Times New Roman" panose="02020603050405020304" pitchFamily="18" charset="0"/>
              </a:rPr>
              <a:t>- Workflow: Overview</a:t>
            </a:r>
          </a:p>
        </p:txBody>
      </p:sp>
      <p:sp>
        <p:nvSpPr>
          <p:cNvPr id="106" name="流程图: 接点 105">
            <a:extLst>
              <a:ext uri="{FF2B5EF4-FFF2-40B4-BE49-F238E27FC236}">
                <a16:creationId xmlns:a16="http://schemas.microsoft.com/office/drawing/2014/main" id="{0DF6BDE7-3088-4AD6-BBE3-51C32B314894}"/>
              </a:ext>
            </a:extLst>
          </p:cNvPr>
          <p:cNvSpPr/>
          <p:nvPr/>
        </p:nvSpPr>
        <p:spPr>
          <a:xfrm>
            <a:off x="2378192" y="6520676"/>
            <a:ext cx="195943" cy="186835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流程图: 接点 107">
            <a:extLst>
              <a:ext uri="{FF2B5EF4-FFF2-40B4-BE49-F238E27FC236}">
                <a16:creationId xmlns:a16="http://schemas.microsoft.com/office/drawing/2014/main" id="{343F0A23-41EE-409C-A3F9-0416EE0656E5}"/>
              </a:ext>
            </a:extLst>
          </p:cNvPr>
          <p:cNvSpPr/>
          <p:nvPr/>
        </p:nvSpPr>
        <p:spPr>
          <a:xfrm>
            <a:off x="1254993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9" name="流程图: 接点 108">
            <a:extLst>
              <a:ext uri="{FF2B5EF4-FFF2-40B4-BE49-F238E27FC236}">
                <a16:creationId xmlns:a16="http://schemas.microsoft.com/office/drawing/2014/main" id="{A8EC1315-7631-4EF2-ABE9-1AA0970B63E8}"/>
              </a:ext>
            </a:extLst>
          </p:cNvPr>
          <p:cNvSpPr/>
          <p:nvPr/>
        </p:nvSpPr>
        <p:spPr>
          <a:xfrm>
            <a:off x="2006910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3" name="流程图: 接点 112">
            <a:extLst>
              <a:ext uri="{FF2B5EF4-FFF2-40B4-BE49-F238E27FC236}">
                <a16:creationId xmlns:a16="http://schemas.microsoft.com/office/drawing/2014/main" id="{4970CB2A-ECFA-4580-8ADA-2628DFC3A918}"/>
              </a:ext>
            </a:extLst>
          </p:cNvPr>
          <p:cNvSpPr/>
          <p:nvPr/>
        </p:nvSpPr>
        <p:spPr>
          <a:xfrm>
            <a:off x="1619994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4" name="流程图: 接点 113">
            <a:extLst>
              <a:ext uri="{FF2B5EF4-FFF2-40B4-BE49-F238E27FC236}">
                <a16:creationId xmlns:a16="http://schemas.microsoft.com/office/drawing/2014/main" id="{0B5682D0-A7EB-4B31-9DD4-F414C85B8FE1}"/>
              </a:ext>
            </a:extLst>
          </p:cNvPr>
          <p:cNvSpPr/>
          <p:nvPr/>
        </p:nvSpPr>
        <p:spPr>
          <a:xfrm>
            <a:off x="2755254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接点 123">
            <a:extLst>
              <a:ext uri="{FF2B5EF4-FFF2-40B4-BE49-F238E27FC236}">
                <a16:creationId xmlns:a16="http://schemas.microsoft.com/office/drawing/2014/main" id="{EBDD4749-1D59-4BF5-B6FA-2F87FB1D387B}"/>
              </a:ext>
            </a:extLst>
          </p:cNvPr>
          <p:cNvSpPr/>
          <p:nvPr/>
        </p:nvSpPr>
        <p:spPr>
          <a:xfrm>
            <a:off x="3129426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2" name="图片 51">
            <a:extLst>
              <a:ext uri="{FF2B5EF4-FFF2-40B4-BE49-F238E27FC236}">
                <a16:creationId xmlns:a16="http://schemas.microsoft.com/office/drawing/2014/main" id="{975A5489-833E-4ACF-8021-BDE80C207E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273" y="2589375"/>
            <a:ext cx="980272" cy="1159989"/>
          </a:xfrm>
          <a:prstGeom prst="rect">
            <a:avLst/>
          </a:prstGeom>
        </p:spPr>
      </p:pic>
      <p:sp>
        <p:nvSpPr>
          <p:cNvPr id="2" name="流程图: 终止 1">
            <a:extLst>
              <a:ext uri="{FF2B5EF4-FFF2-40B4-BE49-F238E27FC236}">
                <a16:creationId xmlns:a16="http://schemas.microsoft.com/office/drawing/2014/main" id="{D7FA8281-D19F-413A-AAA2-0947148C6C79}"/>
              </a:ext>
            </a:extLst>
          </p:cNvPr>
          <p:cNvSpPr/>
          <p:nvPr/>
        </p:nvSpPr>
        <p:spPr>
          <a:xfrm>
            <a:off x="4025149" y="2415246"/>
            <a:ext cx="1788509" cy="417975"/>
          </a:xfrm>
          <a:prstGeom prst="flowChartTerminator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Missing Values</a:t>
            </a:r>
            <a:endParaRPr lang="zh-CN" alt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9" name="流程图: 终止 58">
            <a:extLst>
              <a:ext uri="{FF2B5EF4-FFF2-40B4-BE49-F238E27FC236}">
                <a16:creationId xmlns:a16="http://schemas.microsoft.com/office/drawing/2014/main" id="{D4C960B6-1CD4-4B8A-9C1D-58557691A2B3}"/>
              </a:ext>
            </a:extLst>
          </p:cNvPr>
          <p:cNvSpPr/>
          <p:nvPr/>
        </p:nvSpPr>
        <p:spPr>
          <a:xfrm>
            <a:off x="4025149" y="2976714"/>
            <a:ext cx="1788509" cy="417975"/>
          </a:xfrm>
          <a:prstGeom prst="flowChartTerminator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Outliers</a:t>
            </a:r>
            <a:endParaRPr lang="zh-CN" alt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0" name="流程图: 终止 59">
            <a:extLst>
              <a:ext uri="{FF2B5EF4-FFF2-40B4-BE49-F238E27FC236}">
                <a16:creationId xmlns:a16="http://schemas.microsoft.com/office/drawing/2014/main" id="{A35A0A6E-A6D1-4FF5-AF8A-79745F63C4B9}"/>
              </a:ext>
            </a:extLst>
          </p:cNvPr>
          <p:cNvSpPr/>
          <p:nvPr/>
        </p:nvSpPr>
        <p:spPr>
          <a:xfrm>
            <a:off x="4025148" y="3560220"/>
            <a:ext cx="1788509" cy="417975"/>
          </a:xfrm>
          <a:prstGeom prst="flowChartTerminator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Normalization</a:t>
            </a:r>
            <a:endParaRPr lang="zh-CN" alt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1" name="图片 60">
            <a:extLst>
              <a:ext uri="{FF2B5EF4-FFF2-40B4-BE49-F238E27FC236}">
                <a16:creationId xmlns:a16="http://schemas.microsoft.com/office/drawing/2014/main" id="{342CFBE0-DBEB-4173-8AE4-121708F9020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7724" y="2627100"/>
            <a:ext cx="1907119" cy="1273745"/>
          </a:xfrm>
          <a:prstGeom prst="rect">
            <a:avLst/>
          </a:prstGeom>
        </p:spPr>
      </p:pic>
      <p:sp>
        <p:nvSpPr>
          <p:cNvPr id="62" name="箭头: 右 61">
            <a:extLst>
              <a:ext uri="{FF2B5EF4-FFF2-40B4-BE49-F238E27FC236}">
                <a16:creationId xmlns:a16="http://schemas.microsoft.com/office/drawing/2014/main" id="{EF32C219-3FFC-4DF8-AF50-EEAA35A33849}"/>
              </a:ext>
            </a:extLst>
          </p:cNvPr>
          <p:cNvSpPr/>
          <p:nvPr/>
        </p:nvSpPr>
        <p:spPr>
          <a:xfrm>
            <a:off x="1841518" y="2925249"/>
            <a:ext cx="532168" cy="384688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rgbClr val="546EA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" name="右大括号 12">
            <a:extLst>
              <a:ext uri="{FF2B5EF4-FFF2-40B4-BE49-F238E27FC236}">
                <a16:creationId xmlns:a16="http://schemas.microsoft.com/office/drawing/2014/main" id="{B879AC08-F59C-47A5-8AEB-048E864E8EC2}"/>
              </a:ext>
            </a:extLst>
          </p:cNvPr>
          <p:cNvSpPr/>
          <p:nvPr/>
        </p:nvSpPr>
        <p:spPr>
          <a:xfrm>
            <a:off x="5880709" y="2435050"/>
            <a:ext cx="190657" cy="1485395"/>
          </a:xfrm>
          <a:prstGeom prst="rightBrace">
            <a:avLst>
              <a:gd name="adj1" fmla="val 141551"/>
              <a:gd name="adj2" fmla="val 50000"/>
            </a:avLst>
          </a:prstGeom>
          <a:ln w="19050">
            <a:solidFill>
              <a:srgbClr val="B1C2D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3F7BE5D0-6CED-4097-AE94-CB304EB5468C}"/>
              </a:ext>
            </a:extLst>
          </p:cNvPr>
          <p:cNvGrpSpPr/>
          <p:nvPr/>
        </p:nvGrpSpPr>
        <p:grpSpPr>
          <a:xfrm>
            <a:off x="2416883" y="2511499"/>
            <a:ext cx="1080614" cy="1315383"/>
            <a:chOff x="2929130" y="2578950"/>
            <a:chExt cx="1496018" cy="2186915"/>
          </a:xfrm>
        </p:grpSpPr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id="{BA237793-14C9-4EF8-8837-90F043285DBF}"/>
                </a:ext>
              </a:extLst>
            </p:cNvPr>
            <p:cNvGrpSpPr/>
            <p:nvPr/>
          </p:nvGrpSpPr>
          <p:grpSpPr>
            <a:xfrm>
              <a:off x="2929130" y="2578950"/>
              <a:ext cx="1496018" cy="2186915"/>
              <a:chOff x="3325369" y="2693300"/>
              <a:chExt cx="1976317" cy="2889027"/>
            </a:xfrm>
          </p:grpSpPr>
          <p:sp>
            <p:nvSpPr>
              <p:cNvPr id="55" name="矩形 54">
                <a:extLst>
                  <a:ext uri="{FF2B5EF4-FFF2-40B4-BE49-F238E27FC236}">
                    <a16:creationId xmlns:a16="http://schemas.microsoft.com/office/drawing/2014/main" id="{7D285E3D-7226-48A4-8FDA-1832CCC946A9}"/>
                  </a:ext>
                </a:extLst>
              </p:cNvPr>
              <p:cNvSpPr/>
              <p:nvPr/>
            </p:nvSpPr>
            <p:spPr>
              <a:xfrm>
                <a:off x="3325370" y="3754290"/>
                <a:ext cx="1976316" cy="1828037"/>
              </a:xfrm>
              <a:prstGeom prst="rect">
                <a:avLst/>
              </a:prstGeom>
              <a:solidFill>
                <a:schemeClr val="bg2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000"/>
              </a:p>
            </p:txBody>
          </p:sp>
          <p:sp>
            <p:nvSpPr>
              <p:cNvPr id="57" name="矩形 56">
                <a:extLst>
                  <a:ext uri="{FF2B5EF4-FFF2-40B4-BE49-F238E27FC236}">
                    <a16:creationId xmlns:a16="http://schemas.microsoft.com/office/drawing/2014/main" id="{6557A52E-43AD-434E-B9E9-6CFDCB000A22}"/>
                  </a:ext>
                </a:extLst>
              </p:cNvPr>
              <p:cNvSpPr/>
              <p:nvPr/>
            </p:nvSpPr>
            <p:spPr>
              <a:xfrm>
                <a:off x="3325369" y="2693300"/>
                <a:ext cx="1975974" cy="1042459"/>
              </a:xfrm>
              <a:prstGeom prst="rect">
                <a:avLst/>
              </a:prstGeom>
              <a:solidFill>
                <a:schemeClr val="accent4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400" dirty="0"/>
                  <a:t>Data</a:t>
                </a:r>
                <a:r>
                  <a:rPr kumimoji="1" lang="zh-CN" altLang="en-US" sz="1400" dirty="0"/>
                  <a:t> </a:t>
                </a:r>
                <a:r>
                  <a:rPr kumimoji="1" lang="en-US" altLang="zh-CN" sz="1400" dirty="0"/>
                  <a:t>Preprocess</a:t>
                </a:r>
                <a:endParaRPr kumimoji="1" lang="zh-CN" altLang="en-US" sz="1400" dirty="0"/>
              </a:p>
            </p:txBody>
          </p:sp>
        </p:grpSp>
        <p:pic>
          <p:nvPicPr>
            <p:cNvPr id="88" name="图片 87">
              <a:extLst>
                <a:ext uri="{FF2B5EF4-FFF2-40B4-BE49-F238E27FC236}">
                  <a16:creationId xmlns:a16="http://schemas.microsoft.com/office/drawing/2014/main" id="{9C11F11D-D624-4B23-83FB-7E278414401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18796" y="3565880"/>
              <a:ext cx="1188307" cy="1188307"/>
            </a:xfrm>
            <a:prstGeom prst="rect">
              <a:avLst/>
            </a:prstGeom>
          </p:spPr>
        </p:pic>
      </p:grpSp>
      <p:sp>
        <p:nvSpPr>
          <p:cNvPr id="54" name="右大括号 53">
            <a:extLst>
              <a:ext uri="{FF2B5EF4-FFF2-40B4-BE49-F238E27FC236}">
                <a16:creationId xmlns:a16="http://schemas.microsoft.com/office/drawing/2014/main" id="{48E73FA5-A868-40DC-8C25-1EF4316638CD}"/>
              </a:ext>
            </a:extLst>
          </p:cNvPr>
          <p:cNvSpPr/>
          <p:nvPr/>
        </p:nvSpPr>
        <p:spPr>
          <a:xfrm flipH="1">
            <a:off x="3608708" y="2433469"/>
            <a:ext cx="309990" cy="1485395"/>
          </a:xfrm>
          <a:prstGeom prst="rightBrace">
            <a:avLst>
              <a:gd name="adj1" fmla="val 141551"/>
              <a:gd name="adj2" fmla="val 50000"/>
            </a:avLst>
          </a:prstGeom>
          <a:ln w="19050">
            <a:solidFill>
              <a:srgbClr val="B1C2D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D1A29ED3-CDC7-4DF0-BFFD-EBEC1CD38022}"/>
              </a:ext>
            </a:extLst>
          </p:cNvPr>
          <p:cNvCxnSpPr>
            <a:cxnSpLocks/>
            <a:stCxn id="54" idx="1"/>
          </p:cNvCxnSpPr>
          <p:nvPr/>
        </p:nvCxnSpPr>
        <p:spPr>
          <a:xfrm>
            <a:off x="3608708" y="3176167"/>
            <a:ext cx="360645" cy="0"/>
          </a:xfrm>
          <a:prstGeom prst="line">
            <a:avLst/>
          </a:prstGeom>
          <a:ln w="19050">
            <a:solidFill>
              <a:srgbClr val="B1C2D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5" name="组合 64">
            <a:extLst>
              <a:ext uri="{FF2B5EF4-FFF2-40B4-BE49-F238E27FC236}">
                <a16:creationId xmlns:a16="http://schemas.microsoft.com/office/drawing/2014/main" id="{9F1F34C0-E07D-44CB-AC37-06BE62ECDFA7}"/>
              </a:ext>
            </a:extLst>
          </p:cNvPr>
          <p:cNvGrpSpPr/>
          <p:nvPr/>
        </p:nvGrpSpPr>
        <p:grpSpPr>
          <a:xfrm>
            <a:off x="7983188" y="2503032"/>
            <a:ext cx="1240541" cy="1451066"/>
            <a:chOff x="4844556" y="2578950"/>
            <a:chExt cx="2551337" cy="3463928"/>
          </a:xfrm>
        </p:grpSpPr>
        <p:grpSp>
          <p:nvGrpSpPr>
            <p:cNvPr id="66" name="组合 65">
              <a:extLst>
                <a:ext uri="{FF2B5EF4-FFF2-40B4-BE49-F238E27FC236}">
                  <a16:creationId xmlns:a16="http://schemas.microsoft.com/office/drawing/2014/main" id="{21E027B8-636C-4241-88AA-73FEC8E85AE7}"/>
                </a:ext>
              </a:extLst>
            </p:cNvPr>
            <p:cNvGrpSpPr/>
            <p:nvPr/>
          </p:nvGrpSpPr>
          <p:grpSpPr>
            <a:xfrm>
              <a:off x="4844556" y="2578950"/>
              <a:ext cx="2169125" cy="3156999"/>
              <a:chOff x="3325368" y="2693300"/>
              <a:chExt cx="2169125" cy="3156999"/>
            </a:xfrm>
          </p:grpSpPr>
          <p:sp>
            <p:nvSpPr>
              <p:cNvPr id="68" name="矩形 67">
                <a:extLst>
                  <a:ext uri="{FF2B5EF4-FFF2-40B4-BE49-F238E27FC236}">
                    <a16:creationId xmlns:a16="http://schemas.microsoft.com/office/drawing/2014/main" id="{7720510F-1B28-40DA-B140-84DC9D7458C2}"/>
                  </a:ext>
                </a:extLst>
              </p:cNvPr>
              <p:cNvSpPr/>
              <p:nvPr/>
            </p:nvSpPr>
            <p:spPr>
              <a:xfrm>
                <a:off x="3325369" y="3754290"/>
                <a:ext cx="2169124" cy="2096009"/>
              </a:xfrm>
              <a:prstGeom prst="rect">
                <a:avLst/>
              </a:prstGeom>
              <a:solidFill>
                <a:schemeClr val="bg2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900"/>
              </a:p>
            </p:txBody>
          </p:sp>
          <p:sp>
            <p:nvSpPr>
              <p:cNvPr id="69" name="矩形 68">
                <a:extLst>
                  <a:ext uri="{FF2B5EF4-FFF2-40B4-BE49-F238E27FC236}">
                    <a16:creationId xmlns:a16="http://schemas.microsoft.com/office/drawing/2014/main" id="{2CEA46AE-9976-49A1-8EAA-46EC194A1CF0}"/>
                  </a:ext>
                </a:extLst>
              </p:cNvPr>
              <p:cNvSpPr/>
              <p:nvPr/>
            </p:nvSpPr>
            <p:spPr>
              <a:xfrm>
                <a:off x="3325368" y="2693300"/>
                <a:ext cx="2169125" cy="1042459"/>
              </a:xfrm>
              <a:prstGeom prst="rect">
                <a:avLst/>
              </a:prstGeom>
              <a:solidFill>
                <a:schemeClr val="accent4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300" dirty="0"/>
                  <a:t>Feature</a:t>
                </a:r>
              </a:p>
              <a:p>
                <a:pPr algn="ctr"/>
                <a:r>
                  <a:rPr kumimoji="1" lang="en-US" altLang="zh-CN" sz="1300" dirty="0"/>
                  <a:t>Engineering</a:t>
                </a:r>
                <a:endParaRPr kumimoji="1" lang="zh-CN" altLang="en-US" sz="1300" dirty="0"/>
              </a:p>
            </p:txBody>
          </p:sp>
        </p:grpSp>
        <p:pic>
          <p:nvPicPr>
            <p:cNvPr id="67" name="图片 66">
              <a:extLst>
                <a:ext uri="{FF2B5EF4-FFF2-40B4-BE49-F238E27FC236}">
                  <a16:creationId xmlns:a16="http://schemas.microsoft.com/office/drawing/2014/main" id="{7FEAAE90-0A29-4050-89EA-10895A61095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39892" y="3978893"/>
              <a:ext cx="2256001" cy="2063985"/>
            </a:xfrm>
            <a:prstGeom prst="rect">
              <a:avLst/>
            </a:prstGeom>
          </p:spPr>
        </p:pic>
      </p:grpSp>
      <p:sp>
        <p:nvSpPr>
          <p:cNvPr id="71" name="箭头: 右 70">
            <a:extLst>
              <a:ext uri="{FF2B5EF4-FFF2-40B4-BE49-F238E27FC236}">
                <a16:creationId xmlns:a16="http://schemas.microsoft.com/office/drawing/2014/main" id="{8FFB27DD-C8DC-4AC5-ACC2-5507F8CE037C}"/>
              </a:ext>
            </a:extLst>
          </p:cNvPr>
          <p:cNvSpPr/>
          <p:nvPr/>
        </p:nvSpPr>
        <p:spPr>
          <a:xfrm>
            <a:off x="7422379" y="2992886"/>
            <a:ext cx="532168" cy="384688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rgbClr val="546EA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pic>
        <p:nvPicPr>
          <p:cNvPr id="87" name="图片 86">
            <a:extLst>
              <a:ext uri="{FF2B5EF4-FFF2-40B4-BE49-F238E27FC236}">
                <a16:creationId xmlns:a16="http://schemas.microsoft.com/office/drawing/2014/main" id="{3EEC19CD-1DAC-408B-8443-F6CC5BF70CE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2609" y="2007215"/>
            <a:ext cx="1112394" cy="828052"/>
          </a:xfrm>
          <a:prstGeom prst="rect">
            <a:avLst/>
          </a:prstGeom>
        </p:spPr>
      </p:pic>
      <p:pic>
        <p:nvPicPr>
          <p:cNvPr id="89" name="图片 88">
            <a:extLst>
              <a:ext uri="{FF2B5EF4-FFF2-40B4-BE49-F238E27FC236}">
                <a16:creationId xmlns:a16="http://schemas.microsoft.com/office/drawing/2014/main" id="{F926E690-7B02-47B7-B231-F195D58A68E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0121" y="2719259"/>
            <a:ext cx="791634" cy="791634"/>
          </a:xfrm>
          <a:prstGeom prst="rect">
            <a:avLst/>
          </a:prstGeom>
        </p:spPr>
      </p:pic>
      <p:pic>
        <p:nvPicPr>
          <p:cNvPr id="91" name="图片 90">
            <a:extLst>
              <a:ext uri="{FF2B5EF4-FFF2-40B4-BE49-F238E27FC236}">
                <a16:creationId xmlns:a16="http://schemas.microsoft.com/office/drawing/2014/main" id="{A6C920A8-3BC7-4F91-B4D5-76D28F2FA7C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3059" y="3352430"/>
            <a:ext cx="762032" cy="983582"/>
          </a:xfrm>
          <a:prstGeom prst="rect">
            <a:avLst/>
          </a:prstGeom>
        </p:spPr>
      </p:pic>
      <p:sp>
        <p:nvSpPr>
          <p:cNvPr id="96" name="右大括号 95">
            <a:extLst>
              <a:ext uri="{FF2B5EF4-FFF2-40B4-BE49-F238E27FC236}">
                <a16:creationId xmlns:a16="http://schemas.microsoft.com/office/drawing/2014/main" id="{D7FF3C69-73A6-461C-B7FB-977D51A7F171}"/>
              </a:ext>
            </a:extLst>
          </p:cNvPr>
          <p:cNvSpPr/>
          <p:nvPr/>
        </p:nvSpPr>
        <p:spPr>
          <a:xfrm flipH="1">
            <a:off x="9176967" y="2415246"/>
            <a:ext cx="309990" cy="1485395"/>
          </a:xfrm>
          <a:prstGeom prst="rightBrace">
            <a:avLst>
              <a:gd name="adj1" fmla="val 141551"/>
              <a:gd name="adj2" fmla="val 50000"/>
            </a:avLst>
          </a:prstGeom>
          <a:ln w="19050">
            <a:solidFill>
              <a:srgbClr val="B1C2D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cxnSp>
        <p:nvCxnSpPr>
          <p:cNvPr id="97" name="直接连接符 96">
            <a:extLst>
              <a:ext uri="{FF2B5EF4-FFF2-40B4-BE49-F238E27FC236}">
                <a16:creationId xmlns:a16="http://schemas.microsoft.com/office/drawing/2014/main" id="{55676191-0AE4-4E22-89DA-4555A3828218}"/>
              </a:ext>
            </a:extLst>
          </p:cNvPr>
          <p:cNvCxnSpPr>
            <a:cxnSpLocks/>
            <a:stCxn id="96" idx="1"/>
          </p:cNvCxnSpPr>
          <p:nvPr/>
        </p:nvCxnSpPr>
        <p:spPr>
          <a:xfrm>
            <a:off x="9176967" y="3157944"/>
            <a:ext cx="360645" cy="0"/>
          </a:xfrm>
          <a:prstGeom prst="line">
            <a:avLst/>
          </a:prstGeom>
          <a:ln w="19050">
            <a:solidFill>
              <a:srgbClr val="B1C2D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箭头: 右弧形 34">
            <a:extLst>
              <a:ext uri="{FF2B5EF4-FFF2-40B4-BE49-F238E27FC236}">
                <a16:creationId xmlns:a16="http://schemas.microsoft.com/office/drawing/2014/main" id="{607842DD-55CB-4CE2-A797-A31D7364C279}"/>
              </a:ext>
            </a:extLst>
          </p:cNvPr>
          <p:cNvSpPr/>
          <p:nvPr/>
        </p:nvSpPr>
        <p:spPr>
          <a:xfrm>
            <a:off x="10196542" y="2992886"/>
            <a:ext cx="1112394" cy="2513413"/>
          </a:xfrm>
          <a:prstGeom prst="curvedLeftArrow">
            <a:avLst>
              <a:gd name="adj1" fmla="val 23723"/>
              <a:gd name="adj2" fmla="val 50000"/>
              <a:gd name="adj3" fmla="val 25000"/>
            </a:avLst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pic>
        <p:nvPicPr>
          <p:cNvPr id="105" name="图片 104">
            <a:extLst>
              <a:ext uri="{FF2B5EF4-FFF2-40B4-BE49-F238E27FC236}">
                <a16:creationId xmlns:a16="http://schemas.microsoft.com/office/drawing/2014/main" id="{592E4B81-709F-4F67-ADD1-D2721D7CFB9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9299" y="4020725"/>
            <a:ext cx="696139" cy="694532"/>
          </a:xfrm>
          <a:prstGeom prst="rect">
            <a:avLst/>
          </a:prstGeom>
        </p:spPr>
      </p:pic>
      <p:pic>
        <p:nvPicPr>
          <p:cNvPr id="107" name="图片 106">
            <a:extLst>
              <a:ext uri="{FF2B5EF4-FFF2-40B4-BE49-F238E27FC236}">
                <a16:creationId xmlns:a16="http://schemas.microsoft.com/office/drawing/2014/main" id="{BC9DADC8-8DA6-4DFB-AA78-5A4800492ECE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9822" y="4609158"/>
            <a:ext cx="828438" cy="828438"/>
          </a:xfrm>
          <a:prstGeom prst="rect">
            <a:avLst/>
          </a:prstGeom>
        </p:spPr>
      </p:pic>
      <p:pic>
        <p:nvPicPr>
          <p:cNvPr id="110" name="图片 109">
            <a:extLst>
              <a:ext uri="{FF2B5EF4-FFF2-40B4-BE49-F238E27FC236}">
                <a16:creationId xmlns:a16="http://schemas.microsoft.com/office/drawing/2014/main" id="{C0A4F318-968D-4E91-9433-B5AFF3B8E9E8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62" t="3903" r="7860" b="11500"/>
          <a:stretch/>
        </p:blipFill>
        <p:spPr>
          <a:xfrm>
            <a:off x="8208763" y="5368342"/>
            <a:ext cx="696139" cy="589151"/>
          </a:xfrm>
          <a:prstGeom prst="rect">
            <a:avLst/>
          </a:prstGeom>
        </p:spPr>
      </p:pic>
      <p:pic>
        <p:nvPicPr>
          <p:cNvPr id="111" name="图片 110">
            <a:extLst>
              <a:ext uri="{FF2B5EF4-FFF2-40B4-BE49-F238E27FC236}">
                <a16:creationId xmlns:a16="http://schemas.microsoft.com/office/drawing/2014/main" id="{7B10ABC4-A0BC-4EA7-B9AB-44D1B5668BE3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0499" y="5993119"/>
            <a:ext cx="828438" cy="335599"/>
          </a:xfrm>
          <a:prstGeom prst="rect">
            <a:avLst/>
          </a:prstGeom>
        </p:spPr>
      </p:pic>
      <p:sp>
        <p:nvSpPr>
          <p:cNvPr id="37" name="右大括号 36">
            <a:extLst>
              <a:ext uri="{FF2B5EF4-FFF2-40B4-BE49-F238E27FC236}">
                <a16:creationId xmlns:a16="http://schemas.microsoft.com/office/drawing/2014/main" id="{7CDCDAAA-2FAB-49C0-8DDA-28B384A4B6D5}"/>
              </a:ext>
            </a:extLst>
          </p:cNvPr>
          <p:cNvSpPr/>
          <p:nvPr/>
        </p:nvSpPr>
        <p:spPr>
          <a:xfrm>
            <a:off x="9098022" y="4310781"/>
            <a:ext cx="765465" cy="1865890"/>
          </a:xfrm>
          <a:prstGeom prst="rightBrace">
            <a:avLst>
              <a:gd name="adj1" fmla="val 104227"/>
              <a:gd name="adj2" fmla="val 49569"/>
            </a:avLst>
          </a:prstGeom>
          <a:ln w="28575">
            <a:solidFill>
              <a:srgbClr val="B1C2D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cxnSp>
        <p:nvCxnSpPr>
          <p:cNvPr id="112" name="直接连接符 111">
            <a:extLst>
              <a:ext uri="{FF2B5EF4-FFF2-40B4-BE49-F238E27FC236}">
                <a16:creationId xmlns:a16="http://schemas.microsoft.com/office/drawing/2014/main" id="{15DA173A-3AAB-4910-B4BF-E3D25036FFE2}"/>
              </a:ext>
            </a:extLst>
          </p:cNvPr>
          <p:cNvCxnSpPr>
            <a:cxnSpLocks/>
            <a:stCxn id="37" idx="1"/>
          </p:cNvCxnSpPr>
          <p:nvPr/>
        </p:nvCxnSpPr>
        <p:spPr>
          <a:xfrm flipH="1" flipV="1">
            <a:off x="8981282" y="4911436"/>
            <a:ext cx="882205" cy="324248"/>
          </a:xfrm>
          <a:prstGeom prst="line">
            <a:avLst/>
          </a:prstGeom>
          <a:ln w="28575">
            <a:solidFill>
              <a:srgbClr val="B1C2D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连接符 114">
            <a:extLst>
              <a:ext uri="{FF2B5EF4-FFF2-40B4-BE49-F238E27FC236}">
                <a16:creationId xmlns:a16="http://schemas.microsoft.com/office/drawing/2014/main" id="{94BC5431-A056-4FC9-B3F8-5B571F18C14D}"/>
              </a:ext>
            </a:extLst>
          </p:cNvPr>
          <p:cNvCxnSpPr>
            <a:cxnSpLocks/>
            <a:stCxn id="37" idx="1"/>
          </p:cNvCxnSpPr>
          <p:nvPr/>
        </p:nvCxnSpPr>
        <p:spPr>
          <a:xfrm flipH="1">
            <a:off x="9098022" y="5235684"/>
            <a:ext cx="765465" cy="270615"/>
          </a:xfrm>
          <a:prstGeom prst="line">
            <a:avLst/>
          </a:prstGeom>
          <a:ln w="28575">
            <a:solidFill>
              <a:srgbClr val="B1C2D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直接连接符 115">
            <a:extLst>
              <a:ext uri="{FF2B5EF4-FFF2-40B4-BE49-F238E27FC236}">
                <a16:creationId xmlns:a16="http://schemas.microsoft.com/office/drawing/2014/main" id="{3F9B3383-1313-4B72-A1A1-808632423648}"/>
              </a:ext>
            </a:extLst>
          </p:cNvPr>
          <p:cNvCxnSpPr>
            <a:cxnSpLocks/>
          </p:cNvCxnSpPr>
          <p:nvPr/>
        </p:nvCxnSpPr>
        <p:spPr>
          <a:xfrm flipH="1">
            <a:off x="4180177" y="5196969"/>
            <a:ext cx="2504649" cy="0"/>
          </a:xfrm>
          <a:prstGeom prst="line">
            <a:avLst/>
          </a:prstGeom>
          <a:ln w="762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直接连接符 119">
            <a:extLst>
              <a:ext uri="{FF2B5EF4-FFF2-40B4-BE49-F238E27FC236}">
                <a16:creationId xmlns:a16="http://schemas.microsoft.com/office/drawing/2014/main" id="{30979345-8999-433A-9AB6-7FAA55F5A9DC}"/>
              </a:ext>
            </a:extLst>
          </p:cNvPr>
          <p:cNvCxnSpPr>
            <a:cxnSpLocks/>
          </p:cNvCxnSpPr>
          <p:nvPr/>
        </p:nvCxnSpPr>
        <p:spPr>
          <a:xfrm flipH="1">
            <a:off x="6562403" y="4405745"/>
            <a:ext cx="1424750" cy="791224"/>
          </a:xfrm>
          <a:prstGeom prst="line">
            <a:avLst/>
          </a:prstGeom>
          <a:ln w="38100">
            <a:solidFill>
              <a:srgbClr val="F5F8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直接连接符 124">
            <a:extLst>
              <a:ext uri="{FF2B5EF4-FFF2-40B4-BE49-F238E27FC236}">
                <a16:creationId xmlns:a16="http://schemas.microsoft.com/office/drawing/2014/main" id="{3BD80F04-4383-455A-A470-6BC3627C746D}"/>
              </a:ext>
            </a:extLst>
          </p:cNvPr>
          <p:cNvCxnSpPr>
            <a:cxnSpLocks/>
          </p:cNvCxnSpPr>
          <p:nvPr/>
        </p:nvCxnSpPr>
        <p:spPr>
          <a:xfrm flipH="1">
            <a:off x="6490862" y="4980709"/>
            <a:ext cx="1572491" cy="216260"/>
          </a:xfrm>
          <a:prstGeom prst="line">
            <a:avLst/>
          </a:prstGeom>
          <a:ln w="38100">
            <a:solidFill>
              <a:srgbClr val="F5F8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直接连接符 127">
            <a:extLst>
              <a:ext uri="{FF2B5EF4-FFF2-40B4-BE49-F238E27FC236}">
                <a16:creationId xmlns:a16="http://schemas.microsoft.com/office/drawing/2014/main" id="{ADED63D5-9C11-4839-A2AE-3D42FB5593CC}"/>
              </a:ext>
            </a:extLst>
          </p:cNvPr>
          <p:cNvCxnSpPr>
            <a:cxnSpLocks/>
          </p:cNvCxnSpPr>
          <p:nvPr/>
        </p:nvCxnSpPr>
        <p:spPr>
          <a:xfrm flipH="1" flipV="1">
            <a:off x="6562402" y="5196969"/>
            <a:ext cx="1424751" cy="293208"/>
          </a:xfrm>
          <a:prstGeom prst="line">
            <a:avLst/>
          </a:prstGeom>
          <a:ln w="38100">
            <a:solidFill>
              <a:srgbClr val="F5F8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直接连接符 133">
            <a:extLst>
              <a:ext uri="{FF2B5EF4-FFF2-40B4-BE49-F238E27FC236}">
                <a16:creationId xmlns:a16="http://schemas.microsoft.com/office/drawing/2014/main" id="{4F83CB1D-1989-4914-ABA4-61C4A9EC0C8A}"/>
              </a:ext>
            </a:extLst>
          </p:cNvPr>
          <p:cNvCxnSpPr>
            <a:cxnSpLocks/>
          </p:cNvCxnSpPr>
          <p:nvPr/>
        </p:nvCxnSpPr>
        <p:spPr>
          <a:xfrm flipH="1" flipV="1">
            <a:off x="6562402" y="5196969"/>
            <a:ext cx="1500951" cy="892104"/>
          </a:xfrm>
          <a:prstGeom prst="line">
            <a:avLst/>
          </a:prstGeom>
          <a:ln w="38100">
            <a:solidFill>
              <a:srgbClr val="F5F8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矩形 136">
            <a:extLst>
              <a:ext uri="{FF2B5EF4-FFF2-40B4-BE49-F238E27FC236}">
                <a16:creationId xmlns:a16="http://schemas.microsoft.com/office/drawing/2014/main" id="{3F5A6C6E-867F-41A2-A8AF-4885CB1C6F5A}"/>
              </a:ext>
            </a:extLst>
          </p:cNvPr>
          <p:cNvSpPr/>
          <p:nvPr/>
        </p:nvSpPr>
        <p:spPr>
          <a:xfrm>
            <a:off x="1762037" y="4822063"/>
            <a:ext cx="2389296" cy="684236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softEdge rad="25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spc="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Risk</a:t>
            </a:r>
            <a:endParaRPr lang="zh-CN" altLang="en-US" sz="3200" spc="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8" name="矩形 137">
            <a:extLst>
              <a:ext uri="{FF2B5EF4-FFF2-40B4-BE49-F238E27FC236}">
                <a16:creationId xmlns:a16="http://schemas.microsoft.com/office/drawing/2014/main" id="{6CE9F486-8DC4-4D03-A269-79FF0021699C}"/>
              </a:ext>
            </a:extLst>
          </p:cNvPr>
          <p:cNvSpPr/>
          <p:nvPr/>
        </p:nvSpPr>
        <p:spPr>
          <a:xfrm>
            <a:off x="1743241" y="4845330"/>
            <a:ext cx="2412813" cy="64484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spc="200" dirty="0">
                <a:solidFill>
                  <a:srgbClr val="26262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Risk</a:t>
            </a:r>
            <a:endParaRPr lang="zh-CN" altLang="en-US" sz="3200" spc="200" dirty="0">
              <a:solidFill>
                <a:srgbClr val="26262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9" name="矩形 138">
            <a:extLst>
              <a:ext uri="{FF2B5EF4-FFF2-40B4-BE49-F238E27FC236}">
                <a16:creationId xmlns:a16="http://schemas.microsoft.com/office/drawing/2014/main" id="{573A5B3B-6A04-46E8-9120-36C83A54C2F6}"/>
              </a:ext>
            </a:extLst>
          </p:cNvPr>
          <p:cNvSpPr/>
          <p:nvPr/>
        </p:nvSpPr>
        <p:spPr>
          <a:xfrm>
            <a:off x="1800952" y="4846927"/>
            <a:ext cx="2314617" cy="644847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spc="200" dirty="0">
                <a:solidFill>
                  <a:srgbClr val="0D0D0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Risk</a:t>
            </a:r>
            <a:endParaRPr lang="zh-CN" altLang="en-US" sz="3200" spc="200" dirty="0">
              <a:solidFill>
                <a:srgbClr val="0D0D0D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0" name="矩形 139">
            <a:extLst>
              <a:ext uri="{FF2B5EF4-FFF2-40B4-BE49-F238E27FC236}">
                <a16:creationId xmlns:a16="http://schemas.microsoft.com/office/drawing/2014/main" id="{41EC110B-3A1F-4495-83AC-7E0DC3490A6B}"/>
              </a:ext>
            </a:extLst>
          </p:cNvPr>
          <p:cNvSpPr/>
          <p:nvPr/>
        </p:nvSpPr>
        <p:spPr>
          <a:xfrm>
            <a:off x="1851922" y="4850201"/>
            <a:ext cx="2209526" cy="572774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800" spc="200" dirty="0">
                <a:solidFill>
                  <a:srgbClr val="C00000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Risk</a:t>
            </a:r>
            <a:endParaRPr lang="zh-CN" altLang="en-US" sz="4800" spc="200" dirty="0">
              <a:solidFill>
                <a:srgbClr val="C00000"/>
              </a:solidFill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15540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>
            <a:extLst>
              <a:ext uri="{FF2B5EF4-FFF2-40B4-BE49-F238E27FC236}">
                <a16:creationId xmlns:a16="http://schemas.microsoft.com/office/drawing/2014/main" id="{1620563D-E521-4DCE-9764-E8986F407B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907" y="594756"/>
            <a:ext cx="4402373" cy="691902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45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softEdge rad="266700"/>
          </a:effectLst>
        </p:spPr>
      </p:pic>
      <p:sp>
        <p:nvSpPr>
          <p:cNvPr id="26" name="Title 1">
            <a:extLst>
              <a:ext uri="{FF2B5EF4-FFF2-40B4-BE49-F238E27FC236}">
                <a16:creationId xmlns:a16="http://schemas.microsoft.com/office/drawing/2014/main" id="{2E89635E-5AE0-4EF2-95D2-233D285F3F61}"/>
              </a:ext>
            </a:extLst>
          </p:cNvPr>
          <p:cNvSpPr txBox="1">
            <a:spLocks/>
          </p:cNvSpPr>
          <p:nvPr/>
        </p:nvSpPr>
        <p:spPr>
          <a:xfrm>
            <a:off x="1192837" y="150077"/>
            <a:ext cx="6621349" cy="96762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4100" dirty="0">
                <a:solidFill>
                  <a:schemeClr val="bg1"/>
                </a:solidFill>
                <a:latin typeface="Arial Rounded MT Bold" panose="020F0704030504030204" pitchFamily="34" charset="0"/>
                <a:cs typeface="Times New Roman" panose="02020603050405020304" pitchFamily="18" charset="0"/>
              </a:rPr>
              <a:t>Algorithm Logic</a:t>
            </a:r>
            <a:endParaRPr lang="zh-CN" altLang="en-US" sz="4100" dirty="0">
              <a:solidFill>
                <a:schemeClr val="bg1"/>
              </a:solidFill>
              <a:latin typeface="Arial Rounded MT Bold" panose="020F07040305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7" name="流程图: 接点 26">
            <a:extLst>
              <a:ext uri="{FF2B5EF4-FFF2-40B4-BE49-F238E27FC236}">
                <a16:creationId xmlns:a16="http://schemas.microsoft.com/office/drawing/2014/main" id="{731CDA33-536F-4310-A49D-AC87E31C087C}"/>
              </a:ext>
            </a:extLst>
          </p:cNvPr>
          <p:cNvSpPr/>
          <p:nvPr/>
        </p:nvSpPr>
        <p:spPr>
          <a:xfrm>
            <a:off x="653974" y="626505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8" name="加号 27">
            <a:extLst>
              <a:ext uri="{FF2B5EF4-FFF2-40B4-BE49-F238E27FC236}">
                <a16:creationId xmlns:a16="http://schemas.microsoft.com/office/drawing/2014/main" id="{B6072EA9-1177-47F7-86E6-EB5E2E355BB7}"/>
              </a:ext>
            </a:extLst>
          </p:cNvPr>
          <p:cNvSpPr/>
          <p:nvPr/>
        </p:nvSpPr>
        <p:spPr>
          <a:xfrm>
            <a:off x="653974" y="626505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9" name="流程图: 接点 28">
            <a:extLst>
              <a:ext uri="{FF2B5EF4-FFF2-40B4-BE49-F238E27FC236}">
                <a16:creationId xmlns:a16="http://schemas.microsoft.com/office/drawing/2014/main" id="{289C5C30-10D5-427A-8FDE-D24E5180D492}"/>
              </a:ext>
            </a:extLst>
          </p:cNvPr>
          <p:cNvSpPr/>
          <p:nvPr/>
        </p:nvSpPr>
        <p:spPr>
          <a:xfrm>
            <a:off x="653974" y="633888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0" name="加号 29">
            <a:extLst>
              <a:ext uri="{FF2B5EF4-FFF2-40B4-BE49-F238E27FC236}">
                <a16:creationId xmlns:a16="http://schemas.microsoft.com/office/drawing/2014/main" id="{EAAF65B3-BEB0-4A8E-A0CF-097B98C747CE}"/>
              </a:ext>
            </a:extLst>
          </p:cNvPr>
          <p:cNvSpPr/>
          <p:nvPr/>
        </p:nvSpPr>
        <p:spPr>
          <a:xfrm>
            <a:off x="653974" y="633888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1" name="流程图: 接点 30">
            <a:extLst>
              <a:ext uri="{FF2B5EF4-FFF2-40B4-BE49-F238E27FC236}">
                <a16:creationId xmlns:a16="http://schemas.microsoft.com/office/drawing/2014/main" id="{BB82EAFF-B58D-4047-A92E-8A64EE551575}"/>
              </a:ext>
            </a:extLst>
          </p:cNvPr>
          <p:cNvSpPr/>
          <p:nvPr/>
        </p:nvSpPr>
        <p:spPr>
          <a:xfrm>
            <a:off x="653974" y="615431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2" name="加号 31">
            <a:extLst>
              <a:ext uri="{FF2B5EF4-FFF2-40B4-BE49-F238E27FC236}">
                <a16:creationId xmlns:a16="http://schemas.microsoft.com/office/drawing/2014/main" id="{262DF8E6-FF0E-4708-A636-8ED48480E4DE}"/>
              </a:ext>
            </a:extLst>
          </p:cNvPr>
          <p:cNvSpPr/>
          <p:nvPr/>
        </p:nvSpPr>
        <p:spPr>
          <a:xfrm>
            <a:off x="653974" y="615431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3" name="流程图: 接点 32">
            <a:extLst>
              <a:ext uri="{FF2B5EF4-FFF2-40B4-BE49-F238E27FC236}">
                <a16:creationId xmlns:a16="http://schemas.microsoft.com/office/drawing/2014/main" id="{0715A216-86E6-47EE-BBFB-04855841B265}"/>
              </a:ext>
            </a:extLst>
          </p:cNvPr>
          <p:cNvSpPr/>
          <p:nvPr/>
        </p:nvSpPr>
        <p:spPr>
          <a:xfrm>
            <a:off x="653974" y="622814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4" name="加号 33">
            <a:extLst>
              <a:ext uri="{FF2B5EF4-FFF2-40B4-BE49-F238E27FC236}">
                <a16:creationId xmlns:a16="http://schemas.microsoft.com/office/drawing/2014/main" id="{F8285CF4-3A83-4B41-9437-66755E0B1380}"/>
              </a:ext>
            </a:extLst>
          </p:cNvPr>
          <p:cNvSpPr/>
          <p:nvPr/>
        </p:nvSpPr>
        <p:spPr>
          <a:xfrm>
            <a:off x="653974" y="622814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pic>
        <p:nvPicPr>
          <p:cNvPr id="38" name="图片 37">
            <a:extLst>
              <a:ext uri="{FF2B5EF4-FFF2-40B4-BE49-F238E27FC236}">
                <a16:creationId xmlns:a16="http://schemas.microsoft.com/office/drawing/2014/main" id="{31857E09-6DD0-4052-8F3A-7B0E2AA725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961" t="23696" r="52479" b="22366"/>
          <a:stretch/>
        </p:blipFill>
        <p:spPr>
          <a:xfrm>
            <a:off x="254000" y="6349805"/>
            <a:ext cx="635992" cy="508195"/>
          </a:xfrm>
          <a:prstGeom prst="rect">
            <a:avLst/>
          </a:prstGeom>
        </p:spPr>
      </p:pic>
      <p:pic>
        <p:nvPicPr>
          <p:cNvPr id="39" name="图片 38">
            <a:extLst>
              <a:ext uri="{FF2B5EF4-FFF2-40B4-BE49-F238E27FC236}">
                <a16:creationId xmlns:a16="http://schemas.microsoft.com/office/drawing/2014/main" id="{C0339EA7-2C1D-45A9-93D2-1EA3DD1107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227"/>
          <a:stretch/>
        </p:blipFill>
        <p:spPr>
          <a:xfrm>
            <a:off x="9724184" y="6349805"/>
            <a:ext cx="1209250" cy="515429"/>
          </a:xfrm>
          <a:prstGeom prst="rect">
            <a:avLst/>
          </a:prstGeom>
        </p:spPr>
      </p:pic>
      <p:pic>
        <p:nvPicPr>
          <p:cNvPr id="40" name="图片 39">
            <a:extLst>
              <a:ext uri="{FF2B5EF4-FFF2-40B4-BE49-F238E27FC236}">
                <a16:creationId xmlns:a16="http://schemas.microsoft.com/office/drawing/2014/main" id="{E0E89841-18CB-4FC2-8807-56383A31FF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28341"/>
          <a:stretch/>
        </p:blipFill>
        <p:spPr>
          <a:xfrm>
            <a:off x="889992" y="6349806"/>
            <a:ext cx="8834193" cy="508194"/>
          </a:xfrm>
          <a:prstGeom prst="rect">
            <a:avLst/>
          </a:prstGeom>
        </p:spPr>
      </p:pic>
      <p:pic>
        <p:nvPicPr>
          <p:cNvPr id="41" name="图片 40">
            <a:extLst>
              <a:ext uri="{FF2B5EF4-FFF2-40B4-BE49-F238E27FC236}">
                <a16:creationId xmlns:a16="http://schemas.microsoft.com/office/drawing/2014/main" id="{AE87F108-3B3F-4251-B8C7-D6124664C64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38106"/>
          <a:stretch/>
        </p:blipFill>
        <p:spPr>
          <a:xfrm>
            <a:off x="10933434" y="6349805"/>
            <a:ext cx="1455706" cy="516473"/>
          </a:xfrm>
          <a:prstGeom prst="rect">
            <a:avLst/>
          </a:prstGeom>
        </p:spPr>
      </p:pic>
      <p:pic>
        <p:nvPicPr>
          <p:cNvPr id="43" name="图片 42">
            <a:extLst>
              <a:ext uri="{FF2B5EF4-FFF2-40B4-BE49-F238E27FC236}">
                <a16:creationId xmlns:a16="http://schemas.microsoft.com/office/drawing/2014/main" id="{CA0C61DC-E848-4252-BF6E-9FDEDE3426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38106"/>
          <a:stretch/>
        </p:blipFill>
        <p:spPr>
          <a:xfrm>
            <a:off x="-1" y="6349806"/>
            <a:ext cx="254001" cy="508194"/>
          </a:xfrm>
          <a:prstGeom prst="rect">
            <a:avLst/>
          </a:prstGeom>
        </p:spPr>
      </p:pic>
      <p:sp>
        <p:nvSpPr>
          <p:cNvPr id="53" name="矩形 52">
            <a:extLst>
              <a:ext uri="{FF2B5EF4-FFF2-40B4-BE49-F238E27FC236}">
                <a16:creationId xmlns:a16="http://schemas.microsoft.com/office/drawing/2014/main" id="{22DA60A6-75C3-48F0-AC17-FFC9038D25FA}"/>
              </a:ext>
            </a:extLst>
          </p:cNvPr>
          <p:cNvSpPr/>
          <p:nvPr/>
        </p:nvSpPr>
        <p:spPr>
          <a:xfrm>
            <a:off x="0" y="1231697"/>
            <a:ext cx="12192000" cy="791634"/>
          </a:xfrm>
          <a:prstGeom prst="rect">
            <a:avLst/>
          </a:prstGeom>
          <a:solidFill>
            <a:schemeClr val="tx1">
              <a:lumMod val="85000"/>
              <a:lumOff val="15000"/>
              <a:alpha val="20000"/>
            </a:schemeClr>
          </a:solidFill>
          <a:ln>
            <a:noFill/>
          </a:ln>
          <a:effectLst>
            <a:outerShdw blurRad="203200" dist="88900" dir="8100000" sx="102000" sy="102000" algn="ctr" rotWithShape="0">
              <a:schemeClr val="tx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90" name="标题 1">
            <a:extLst>
              <a:ext uri="{FF2B5EF4-FFF2-40B4-BE49-F238E27FC236}">
                <a16:creationId xmlns:a16="http://schemas.microsoft.com/office/drawing/2014/main" id="{6FF29C01-2C8C-48F6-B795-B8F7A5A64B00}"/>
              </a:ext>
            </a:extLst>
          </p:cNvPr>
          <p:cNvSpPr txBox="1">
            <a:spLocks/>
          </p:cNvSpPr>
          <p:nvPr/>
        </p:nvSpPr>
        <p:spPr>
          <a:xfrm>
            <a:off x="-525562" y="1106705"/>
            <a:ext cx="4890060" cy="7916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100" b="1" i="1" dirty="0">
                <a:solidFill>
                  <a:schemeClr val="bg1"/>
                </a:solidFill>
                <a:latin typeface="Times New Roman" panose="02020603050405020304" pitchFamily="18" charset="0"/>
                <a:ea typeface="Yu Gothic UI" panose="020B0500000000000000" pitchFamily="34" charset="-128"/>
                <a:cs typeface="Times New Roman" panose="02020603050405020304" pitchFamily="18" charset="0"/>
              </a:rPr>
              <a:t>- Comparison</a:t>
            </a:r>
          </a:p>
        </p:txBody>
      </p:sp>
      <p:sp>
        <p:nvSpPr>
          <p:cNvPr id="106" name="流程图: 接点 105">
            <a:extLst>
              <a:ext uri="{FF2B5EF4-FFF2-40B4-BE49-F238E27FC236}">
                <a16:creationId xmlns:a16="http://schemas.microsoft.com/office/drawing/2014/main" id="{0DF6BDE7-3088-4AD6-BBE3-51C32B314894}"/>
              </a:ext>
            </a:extLst>
          </p:cNvPr>
          <p:cNvSpPr/>
          <p:nvPr/>
        </p:nvSpPr>
        <p:spPr>
          <a:xfrm>
            <a:off x="2378192" y="6520676"/>
            <a:ext cx="195943" cy="186835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流程图: 接点 107">
            <a:extLst>
              <a:ext uri="{FF2B5EF4-FFF2-40B4-BE49-F238E27FC236}">
                <a16:creationId xmlns:a16="http://schemas.microsoft.com/office/drawing/2014/main" id="{343F0A23-41EE-409C-A3F9-0416EE0656E5}"/>
              </a:ext>
            </a:extLst>
          </p:cNvPr>
          <p:cNvSpPr/>
          <p:nvPr/>
        </p:nvSpPr>
        <p:spPr>
          <a:xfrm>
            <a:off x="1254993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9" name="流程图: 接点 108">
            <a:extLst>
              <a:ext uri="{FF2B5EF4-FFF2-40B4-BE49-F238E27FC236}">
                <a16:creationId xmlns:a16="http://schemas.microsoft.com/office/drawing/2014/main" id="{A8EC1315-7631-4EF2-ABE9-1AA0970B63E8}"/>
              </a:ext>
            </a:extLst>
          </p:cNvPr>
          <p:cNvSpPr/>
          <p:nvPr/>
        </p:nvSpPr>
        <p:spPr>
          <a:xfrm>
            <a:off x="2006910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3" name="流程图: 接点 112">
            <a:extLst>
              <a:ext uri="{FF2B5EF4-FFF2-40B4-BE49-F238E27FC236}">
                <a16:creationId xmlns:a16="http://schemas.microsoft.com/office/drawing/2014/main" id="{4970CB2A-ECFA-4580-8ADA-2628DFC3A918}"/>
              </a:ext>
            </a:extLst>
          </p:cNvPr>
          <p:cNvSpPr/>
          <p:nvPr/>
        </p:nvSpPr>
        <p:spPr>
          <a:xfrm>
            <a:off x="1619994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4" name="流程图: 接点 113">
            <a:extLst>
              <a:ext uri="{FF2B5EF4-FFF2-40B4-BE49-F238E27FC236}">
                <a16:creationId xmlns:a16="http://schemas.microsoft.com/office/drawing/2014/main" id="{0B5682D0-A7EB-4B31-9DD4-F414C85B8FE1}"/>
              </a:ext>
            </a:extLst>
          </p:cNvPr>
          <p:cNvSpPr/>
          <p:nvPr/>
        </p:nvSpPr>
        <p:spPr>
          <a:xfrm>
            <a:off x="2755254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接点 123">
            <a:extLst>
              <a:ext uri="{FF2B5EF4-FFF2-40B4-BE49-F238E27FC236}">
                <a16:creationId xmlns:a16="http://schemas.microsoft.com/office/drawing/2014/main" id="{EBDD4749-1D59-4BF5-B6FA-2F87FB1D387B}"/>
              </a:ext>
            </a:extLst>
          </p:cNvPr>
          <p:cNvSpPr/>
          <p:nvPr/>
        </p:nvSpPr>
        <p:spPr>
          <a:xfrm>
            <a:off x="3129426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矩形 76">
            <a:extLst>
              <a:ext uri="{FF2B5EF4-FFF2-40B4-BE49-F238E27FC236}">
                <a16:creationId xmlns:a16="http://schemas.microsoft.com/office/drawing/2014/main" id="{BC2B99F1-3CB0-439A-BC57-67F05B743B0D}"/>
              </a:ext>
            </a:extLst>
          </p:cNvPr>
          <p:cNvSpPr/>
          <p:nvPr/>
        </p:nvSpPr>
        <p:spPr>
          <a:xfrm>
            <a:off x="514876" y="2217458"/>
            <a:ext cx="5367594" cy="3846677"/>
          </a:xfrm>
          <a:prstGeom prst="rect">
            <a:avLst/>
          </a:prstGeom>
          <a:solidFill>
            <a:schemeClr val="accent1">
              <a:lumMod val="40000"/>
              <a:lumOff val="60000"/>
              <a:alpha val="25000"/>
            </a:schemeClr>
          </a:solidFill>
          <a:ln>
            <a:noFill/>
          </a:ln>
          <a:effectLst>
            <a:softEdge rad="50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78" name="图表 77">
            <a:extLst>
              <a:ext uri="{FF2B5EF4-FFF2-40B4-BE49-F238E27FC236}">
                <a16:creationId xmlns:a16="http://schemas.microsoft.com/office/drawing/2014/main" id="{FD3CA46B-C3DF-424C-903B-5036D10525F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78283948"/>
              </p:ext>
            </p:extLst>
          </p:nvPr>
        </p:nvGraphicFramePr>
        <p:xfrm>
          <a:off x="544695" y="2278537"/>
          <a:ext cx="5365404" cy="38273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79" name="图表 78">
            <a:extLst>
              <a:ext uri="{FF2B5EF4-FFF2-40B4-BE49-F238E27FC236}">
                <a16:creationId xmlns:a16="http://schemas.microsoft.com/office/drawing/2014/main" id="{BB4F37FE-6984-405E-9BE9-099CF988F49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84614824"/>
              </p:ext>
            </p:extLst>
          </p:nvPr>
        </p:nvGraphicFramePr>
        <p:xfrm>
          <a:off x="6177128" y="2278537"/>
          <a:ext cx="5365404" cy="38273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80" name="矩形 79">
            <a:extLst>
              <a:ext uri="{FF2B5EF4-FFF2-40B4-BE49-F238E27FC236}">
                <a16:creationId xmlns:a16="http://schemas.microsoft.com/office/drawing/2014/main" id="{33EB7B01-FA82-406E-942F-2D874057CAE4}"/>
              </a:ext>
            </a:extLst>
          </p:cNvPr>
          <p:cNvSpPr/>
          <p:nvPr/>
        </p:nvSpPr>
        <p:spPr>
          <a:xfrm>
            <a:off x="6123232" y="2217458"/>
            <a:ext cx="5367594" cy="3846677"/>
          </a:xfrm>
          <a:prstGeom prst="rect">
            <a:avLst/>
          </a:prstGeom>
          <a:solidFill>
            <a:schemeClr val="accent1">
              <a:lumMod val="40000"/>
              <a:lumOff val="60000"/>
              <a:alpha val="25000"/>
            </a:schemeClr>
          </a:solidFill>
          <a:ln>
            <a:noFill/>
          </a:ln>
          <a:effectLst>
            <a:softEdge rad="50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544028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32">
            <a:extLst>
              <a:ext uri="{FF2B5EF4-FFF2-40B4-BE49-F238E27FC236}">
                <a16:creationId xmlns:a16="http://schemas.microsoft.com/office/drawing/2014/main" id="{BBA02975-6EA8-49F4-B14B-54372A32785E}"/>
              </a:ext>
            </a:extLst>
          </p:cNvPr>
          <p:cNvSpPr/>
          <p:nvPr/>
        </p:nvSpPr>
        <p:spPr>
          <a:xfrm>
            <a:off x="3546386" y="1831633"/>
            <a:ext cx="2578053" cy="2933261"/>
          </a:xfrm>
          <a:prstGeom prst="rect">
            <a:avLst/>
          </a:prstGeom>
          <a:solidFill>
            <a:schemeClr val="bg2">
              <a:lumMod val="25000"/>
              <a:alpha val="30000"/>
            </a:schemeClr>
          </a:solidFill>
          <a:ln>
            <a:noFill/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Baskerville Old Face" panose="02020602080505020303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165621A-BBCE-412F-B9C7-ACA9CAD66B0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961" t="23696" r="52479" b="22366"/>
          <a:stretch/>
        </p:blipFill>
        <p:spPr>
          <a:xfrm>
            <a:off x="254000" y="6349805"/>
            <a:ext cx="635992" cy="50819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425FC208-8586-4CA1-A559-7AA94A7BB4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227"/>
          <a:stretch/>
        </p:blipFill>
        <p:spPr>
          <a:xfrm>
            <a:off x="9724184" y="6349805"/>
            <a:ext cx="1209250" cy="515429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FE28A88-8289-444C-BF19-6F7EE9224E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28341"/>
          <a:stretch/>
        </p:blipFill>
        <p:spPr>
          <a:xfrm>
            <a:off x="889992" y="6349806"/>
            <a:ext cx="8834193" cy="50819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B30A7F9-5A95-45F9-A748-85A7C738ED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38106"/>
          <a:stretch/>
        </p:blipFill>
        <p:spPr>
          <a:xfrm>
            <a:off x="10933434" y="6349805"/>
            <a:ext cx="1455706" cy="516473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EA989BD8-BAA9-41F9-96B8-51255044048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38106"/>
          <a:stretch/>
        </p:blipFill>
        <p:spPr>
          <a:xfrm>
            <a:off x="-1" y="6349806"/>
            <a:ext cx="254001" cy="508194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54B61B9B-CB22-45C9-BBBE-C90272442E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8150" y="1110323"/>
            <a:ext cx="5474788" cy="691902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45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softEdge rad="266700"/>
          </a:effectLst>
        </p:spPr>
      </p:pic>
      <p:sp>
        <p:nvSpPr>
          <p:cNvPr id="15" name="流程图: 接点 14">
            <a:extLst>
              <a:ext uri="{FF2B5EF4-FFF2-40B4-BE49-F238E27FC236}">
                <a16:creationId xmlns:a16="http://schemas.microsoft.com/office/drawing/2014/main" id="{2A321F0E-C416-4ACD-A705-15EF4A73BF8C}"/>
              </a:ext>
            </a:extLst>
          </p:cNvPr>
          <p:cNvSpPr/>
          <p:nvPr/>
        </p:nvSpPr>
        <p:spPr>
          <a:xfrm>
            <a:off x="823216" y="1149455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加号 18">
            <a:extLst>
              <a:ext uri="{FF2B5EF4-FFF2-40B4-BE49-F238E27FC236}">
                <a16:creationId xmlns:a16="http://schemas.microsoft.com/office/drawing/2014/main" id="{7B20096D-0F9D-4F72-8B22-CE9948C72DCA}"/>
              </a:ext>
            </a:extLst>
          </p:cNvPr>
          <p:cNvSpPr/>
          <p:nvPr/>
        </p:nvSpPr>
        <p:spPr>
          <a:xfrm>
            <a:off x="823216" y="1149455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C37095E2-4716-4E02-8B24-9B47262FAB98}"/>
              </a:ext>
            </a:extLst>
          </p:cNvPr>
          <p:cNvSpPr txBox="1">
            <a:spLocks/>
          </p:cNvSpPr>
          <p:nvPr/>
        </p:nvSpPr>
        <p:spPr>
          <a:xfrm>
            <a:off x="1362079" y="665644"/>
            <a:ext cx="6621349" cy="96762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4100" dirty="0">
                <a:solidFill>
                  <a:srgbClr val="01538D"/>
                </a:solidFill>
                <a:latin typeface="Arial Rounded MT Bold" panose="020F0704030504030204" pitchFamily="34" charset="0"/>
                <a:cs typeface="Times New Roman" panose="02020603050405020304" pitchFamily="18" charset="0"/>
              </a:rPr>
              <a:t>How Mercury Works?</a:t>
            </a:r>
            <a:endParaRPr lang="zh-CN" altLang="en-US" sz="4100" dirty="0">
              <a:solidFill>
                <a:srgbClr val="01538D"/>
              </a:solidFill>
              <a:latin typeface="Arial Rounded MT Bold" panose="020F07040305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8" name="流程图: 接点 27">
            <a:extLst>
              <a:ext uri="{FF2B5EF4-FFF2-40B4-BE49-F238E27FC236}">
                <a16:creationId xmlns:a16="http://schemas.microsoft.com/office/drawing/2014/main" id="{51A7B51E-E372-4B99-9CAE-1900CCF83515}"/>
              </a:ext>
            </a:extLst>
          </p:cNvPr>
          <p:cNvSpPr/>
          <p:nvPr/>
        </p:nvSpPr>
        <p:spPr>
          <a:xfrm>
            <a:off x="823216" y="1156838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加号 28">
            <a:extLst>
              <a:ext uri="{FF2B5EF4-FFF2-40B4-BE49-F238E27FC236}">
                <a16:creationId xmlns:a16="http://schemas.microsoft.com/office/drawing/2014/main" id="{082FA22F-0E39-4359-A4C1-4679832AEABE}"/>
              </a:ext>
            </a:extLst>
          </p:cNvPr>
          <p:cNvSpPr/>
          <p:nvPr/>
        </p:nvSpPr>
        <p:spPr>
          <a:xfrm>
            <a:off x="823216" y="1156838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流程图: 接点 36">
            <a:extLst>
              <a:ext uri="{FF2B5EF4-FFF2-40B4-BE49-F238E27FC236}">
                <a16:creationId xmlns:a16="http://schemas.microsoft.com/office/drawing/2014/main" id="{3D42148E-D88D-498C-987F-8ED905F2129A}"/>
              </a:ext>
            </a:extLst>
          </p:cNvPr>
          <p:cNvSpPr/>
          <p:nvPr/>
        </p:nvSpPr>
        <p:spPr>
          <a:xfrm>
            <a:off x="823216" y="1138381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加号 37">
            <a:extLst>
              <a:ext uri="{FF2B5EF4-FFF2-40B4-BE49-F238E27FC236}">
                <a16:creationId xmlns:a16="http://schemas.microsoft.com/office/drawing/2014/main" id="{F8823E49-82C0-470F-82B7-75765EAEAB7A}"/>
              </a:ext>
            </a:extLst>
          </p:cNvPr>
          <p:cNvSpPr/>
          <p:nvPr/>
        </p:nvSpPr>
        <p:spPr>
          <a:xfrm>
            <a:off x="823216" y="1138381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流程图: 接点 38">
            <a:extLst>
              <a:ext uri="{FF2B5EF4-FFF2-40B4-BE49-F238E27FC236}">
                <a16:creationId xmlns:a16="http://schemas.microsoft.com/office/drawing/2014/main" id="{06E426F4-3C9B-4592-B035-1C14982A6509}"/>
              </a:ext>
            </a:extLst>
          </p:cNvPr>
          <p:cNvSpPr/>
          <p:nvPr/>
        </p:nvSpPr>
        <p:spPr>
          <a:xfrm>
            <a:off x="823216" y="1145764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加号 39">
            <a:extLst>
              <a:ext uri="{FF2B5EF4-FFF2-40B4-BE49-F238E27FC236}">
                <a16:creationId xmlns:a16="http://schemas.microsoft.com/office/drawing/2014/main" id="{D5CE6FA4-06CA-4807-89FF-309D19E89538}"/>
              </a:ext>
            </a:extLst>
          </p:cNvPr>
          <p:cNvSpPr/>
          <p:nvPr/>
        </p:nvSpPr>
        <p:spPr>
          <a:xfrm>
            <a:off x="823216" y="1145764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61B6B584-FB8C-43DD-90D9-71A191ED7EBD}"/>
              </a:ext>
            </a:extLst>
          </p:cNvPr>
          <p:cNvGrpSpPr/>
          <p:nvPr/>
        </p:nvGrpSpPr>
        <p:grpSpPr>
          <a:xfrm>
            <a:off x="1203049" y="2072738"/>
            <a:ext cx="1393448" cy="3867865"/>
            <a:chOff x="1508601" y="24956"/>
            <a:chExt cx="1393448" cy="975368"/>
          </a:xfrm>
        </p:grpSpPr>
        <p:sp>
          <p:nvSpPr>
            <p:cNvPr id="35" name="矩形: 圆角 34">
              <a:extLst>
                <a:ext uri="{FF2B5EF4-FFF2-40B4-BE49-F238E27FC236}">
                  <a16:creationId xmlns:a16="http://schemas.microsoft.com/office/drawing/2014/main" id="{B4430F21-3AD2-4A0D-9E8D-4DF5F287BA6C}"/>
                </a:ext>
              </a:extLst>
            </p:cNvPr>
            <p:cNvSpPr/>
            <p:nvPr/>
          </p:nvSpPr>
          <p:spPr>
            <a:xfrm>
              <a:off x="1508601" y="24956"/>
              <a:ext cx="1393448" cy="975368"/>
            </a:xfrm>
            <a:prstGeom prst="roundRect">
              <a:avLst>
                <a:gd name="adj" fmla="val 1667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shade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shade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6" name="矩形: 圆角 4">
              <a:extLst>
                <a:ext uri="{FF2B5EF4-FFF2-40B4-BE49-F238E27FC236}">
                  <a16:creationId xmlns:a16="http://schemas.microsoft.com/office/drawing/2014/main" id="{512323A8-147D-4862-A833-C7BF9D604D80}"/>
                </a:ext>
              </a:extLst>
            </p:cNvPr>
            <p:cNvSpPr txBox="1"/>
            <p:nvPr/>
          </p:nvSpPr>
          <p:spPr>
            <a:xfrm>
              <a:off x="1556223" y="72578"/>
              <a:ext cx="1298204" cy="88012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zh-CN" sz="2000" kern="1200" dirty="0">
                  <a:latin typeface="Arial" panose="020B0604020202020204" pitchFamily="34" charset="0"/>
                  <a:cs typeface="Arial" panose="020B0604020202020204" pitchFamily="34" charset="0"/>
                </a:rPr>
                <a:t>Client </a:t>
              </a:r>
            </a:p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zh-CN" sz="2000" kern="1200" dirty="0">
                  <a:latin typeface="Arial" panose="020B0604020202020204" pitchFamily="34" charset="0"/>
                  <a:cs typeface="Arial" panose="020B0604020202020204" pitchFamily="34" charset="0"/>
                </a:rPr>
                <a:t>Side</a:t>
              </a:r>
              <a:endParaRPr lang="zh-CN" altLang="en-US" sz="2000" kern="12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AD9A4321-6185-4E08-AE65-2EA51D98963D}"/>
              </a:ext>
            </a:extLst>
          </p:cNvPr>
          <p:cNvGrpSpPr/>
          <p:nvPr/>
        </p:nvGrpSpPr>
        <p:grpSpPr>
          <a:xfrm>
            <a:off x="3898420" y="4822287"/>
            <a:ext cx="1798158" cy="1072442"/>
            <a:chOff x="2663918" y="1120617"/>
            <a:chExt cx="1393448" cy="975368"/>
          </a:xfrm>
        </p:grpSpPr>
        <p:sp>
          <p:nvSpPr>
            <p:cNvPr id="42" name="矩形: 圆角 41">
              <a:extLst>
                <a:ext uri="{FF2B5EF4-FFF2-40B4-BE49-F238E27FC236}">
                  <a16:creationId xmlns:a16="http://schemas.microsoft.com/office/drawing/2014/main" id="{76ACC56B-7273-4500-95E3-0C393B96B4F3}"/>
                </a:ext>
              </a:extLst>
            </p:cNvPr>
            <p:cNvSpPr/>
            <p:nvPr/>
          </p:nvSpPr>
          <p:spPr>
            <a:xfrm>
              <a:off x="2663918" y="1120617"/>
              <a:ext cx="1393448" cy="975368"/>
            </a:xfrm>
            <a:prstGeom prst="roundRect">
              <a:avLst>
                <a:gd name="adj" fmla="val 1667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shade val="50000"/>
                <a:hueOff val="201247"/>
                <a:satOff val="-4901"/>
                <a:lumOff val="21448"/>
                <a:alphaOff val="0"/>
              </a:schemeClr>
            </a:fillRef>
            <a:effectRef idx="0">
              <a:schemeClr val="accent1">
                <a:shade val="50000"/>
                <a:hueOff val="201247"/>
                <a:satOff val="-4901"/>
                <a:lumOff val="21448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3" name="矩形: 圆角 4">
              <a:extLst>
                <a:ext uri="{FF2B5EF4-FFF2-40B4-BE49-F238E27FC236}">
                  <a16:creationId xmlns:a16="http://schemas.microsoft.com/office/drawing/2014/main" id="{ED853F2E-7465-4CBA-AFB9-307DE0B797E0}"/>
                </a:ext>
              </a:extLst>
            </p:cNvPr>
            <p:cNvSpPr txBox="1"/>
            <p:nvPr/>
          </p:nvSpPr>
          <p:spPr>
            <a:xfrm>
              <a:off x="2711540" y="1168239"/>
              <a:ext cx="1298204" cy="88012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zh-CN" sz="2000" kern="1200" dirty="0">
                  <a:latin typeface="Arial" panose="020B0604020202020204" pitchFamily="34" charset="0"/>
                  <a:cs typeface="Arial" panose="020B0604020202020204" pitchFamily="34" charset="0"/>
                </a:rPr>
                <a:t>Model Server</a:t>
              </a:r>
              <a:endParaRPr lang="zh-CN" altLang="en-US" sz="2000" kern="12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7F7951D5-385C-45C8-876F-EC56E687E928}"/>
              </a:ext>
            </a:extLst>
          </p:cNvPr>
          <p:cNvGrpSpPr/>
          <p:nvPr/>
        </p:nvGrpSpPr>
        <p:grpSpPr>
          <a:xfrm>
            <a:off x="3898419" y="3420497"/>
            <a:ext cx="1798159" cy="1072442"/>
            <a:chOff x="3819235" y="2216278"/>
            <a:chExt cx="1696258" cy="975368"/>
          </a:xfrm>
        </p:grpSpPr>
        <p:sp>
          <p:nvSpPr>
            <p:cNvPr id="45" name="矩形: 圆角 44">
              <a:extLst>
                <a:ext uri="{FF2B5EF4-FFF2-40B4-BE49-F238E27FC236}">
                  <a16:creationId xmlns:a16="http://schemas.microsoft.com/office/drawing/2014/main" id="{F9F01324-FE2E-4BF4-B00F-BB5BB76515FA}"/>
                </a:ext>
              </a:extLst>
            </p:cNvPr>
            <p:cNvSpPr/>
            <p:nvPr/>
          </p:nvSpPr>
          <p:spPr>
            <a:xfrm>
              <a:off x="3819235" y="2216278"/>
              <a:ext cx="1696258" cy="975368"/>
            </a:xfrm>
            <a:prstGeom prst="roundRect">
              <a:avLst>
                <a:gd name="adj" fmla="val 1667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shade val="50000"/>
                <a:hueOff val="402493"/>
                <a:satOff val="-9802"/>
                <a:lumOff val="42896"/>
                <a:alphaOff val="0"/>
              </a:schemeClr>
            </a:fillRef>
            <a:effectRef idx="0">
              <a:schemeClr val="accent1">
                <a:shade val="50000"/>
                <a:hueOff val="402493"/>
                <a:satOff val="-9802"/>
                <a:lumOff val="42896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6" name="矩形: 圆角 4">
              <a:extLst>
                <a:ext uri="{FF2B5EF4-FFF2-40B4-BE49-F238E27FC236}">
                  <a16:creationId xmlns:a16="http://schemas.microsoft.com/office/drawing/2014/main" id="{42D19BDE-12A0-4C05-8CC2-18CE74E89CEF}"/>
                </a:ext>
              </a:extLst>
            </p:cNvPr>
            <p:cNvSpPr txBox="1"/>
            <p:nvPr/>
          </p:nvSpPr>
          <p:spPr>
            <a:xfrm>
              <a:off x="3866857" y="2263900"/>
              <a:ext cx="1601014" cy="88012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zh-CN" sz="2000" kern="1200" dirty="0">
                  <a:latin typeface="Arial" panose="020B0604020202020204" pitchFamily="34" charset="0"/>
                  <a:cs typeface="Arial" panose="020B0604020202020204" pitchFamily="34" charset="0"/>
                </a:rPr>
                <a:t>(API)</a:t>
              </a:r>
            </a:p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zh-CN" sz="2000" kern="1200" dirty="0">
                  <a:latin typeface="Arial" panose="020B0604020202020204" pitchFamily="34" charset="0"/>
                  <a:cs typeface="Arial" panose="020B0604020202020204" pitchFamily="34" charset="0"/>
                </a:rPr>
                <a:t>Middleware Server</a:t>
              </a:r>
              <a:endParaRPr lang="zh-CN" altLang="en-US" sz="2000" kern="12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896F5193-1F81-4969-969A-6E958B5CBDAE}"/>
              </a:ext>
            </a:extLst>
          </p:cNvPr>
          <p:cNvGrpSpPr/>
          <p:nvPr/>
        </p:nvGrpSpPr>
        <p:grpSpPr>
          <a:xfrm>
            <a:off x="3898419" y="2025115"/>
            <a:ext cx="1798159" cy="975367"/>
            <a:chOff x="3390527" y="2086826"/>
            <a:chExt cx="1312057" cy="918397"/>
          </a:xfrm>
        </p:grpSpPr>
        <p:sp>
          <p:nvSpPr>
            <p:cNvPr id="48" name="矩形: 圆角 47">
              <a:extLst>
                <a:ext uri="{FF2B5EF4-FFF2-40B4-BE49-F238E27FC236}">
                  <a16:creationId xmlns:a16="http://schemas.microsoft.com/office/drawing/2014/main" id="{99E6AC6A-48A5-4A04-9A7F-21F4A0B6133B}"/>
                </a:ext>
              </a:extLst>
            </p:cNvPr>
            <p:cNvSpPr/>
            <p:nvPr/>
          </p:nvSpPr>
          <p:spPr>
            <a:xfrm>
              <a:off x="3390527" y="2086826"/>
              <a:ext cx="1312057" cy="918397"/>
            </a:xfrm>
            <a:prstGeom prst="roundRect">
              <a:avLst>
                <a:gd name="adj" fmla="val 1667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shade val="50000"/>
                <a:hueOff val="402493"/>
                <a:satOff val="-9802"/>
                <a:lumOff val="42896"/>
                <a:alphaOff val="0"/>
              </a:schemeClr>
            </a:fillRef>
            <a:effectRef idx="0">
              <a:schemeClr val="accent1">
                <a:shade val="50000"/>
                <a:hueOff val="402493"/>
                <a:satOff val="-9802"/>
                <a:lumOff val="42896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9" name="矩形: 圆角 4">
              <a:extLst>
                <a:ext uri="{FF2B5EF4-FFF2-40B4-BE49-F238E27FC236}">
                  <a16:creationId xmlns:a16="http://schemas.microsoft.com/office/drawing/2014/main" id="{91D6CC2A-BEE9-4EBD-B1AA-3956CE466D76}"/>
                </a:ext>
              </a:extLst>
            </p:cNvPr>
            <p:cNvSpPr txBox="1"/>
            <p:nvPr/>
          </p:nvSpPr>
          <p:spPr>
            <a:xfrm>
              <a:off x="3435368" y="2131667"/>
              <a:ext cx="1222375" cy="82871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3340" tIns="53340" rIns="53340" bIns="53340" numCol="1" spcCol="1270" anchor="ctr" anchorCtr="0">
              <a:noAutofit/>
            </a:bodyPr>
            <a:lstStyle/>
            <a:p>
              <a:pPr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2000" dirty="0">
                  <a:solidFill>
                    <a:prstClr val="white"/>
                  </a:solidFill>
                  <a:latin typeface="Arial" panose="020B0604020202020204" pitchFamily="34" charset="0"/>
                  <a:ea typeface="等线" panose="02010600030101010101" pitchFamily="2" charset="-122"/>
                  <a:cs typeface="Arial" panose="020B0604020202020204" pitchFamily="34" charset="0"/>
                </a:rPr>
                <a:t>Web </a:t>
              </a:r>
            </a:p>
            <a:p>
              <a:pPr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2000" dirty="0">
                  <a:solidFill>
                    <a:prstClr val="white"/>
                  </a:solidFill>
                  <a:latin typeface="Arial" panose="020B0604020202020204" pitchFamily="34" charset="0"/>
                  <a:ea typeface="等线" panose="02010600030101010101" pitchFamily="2" charset="-122"/>
                  <a:cs typeface="Arial" panose="020B0604020202020204" pitchFamily="34" charset="0"/>
                </a:rPr>
                <a:t>Server</a:t>
              </a:r>
              <a:endParaRPr lang="zh-CN" altLang="en-US" sz="2000" dirty="0">
                <a:solidFill>
                  <a:prstClr val="white"/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797FE8F4-7190-4961-ABC5-D1A4BA4D9FAE}"/>
              </a:ext>
            </a:extLst>
          </p:cNvPr>
          <p:cNvGrpSpPr/>
          <p:nvPr/>
        </p:nvGrpSpPr>
        <p:grpSpPr>
          <a:xfrm>
            <a:off x="7023023" y="1984695"/>
            <a:ext cx="1393448" cy="3965730"/>
            <a:chOff x="5421235" y="3336896"/>
            <a:chExt cx="1393448" cy="975368"/>
          </a:xfrm>
        </p:grpSpPr>
        <p:sp>
          <p:nvSpPr>
            <p:cNvPr id="51" name="矩形: 圆角 50">
              <a:extLst>
                <a:ext uri="{FF2B5EF4-FFF2-40B4-BE49-F238E27FC236}">
                  <a16:creationId xmlns:a16="http://schemas.microsoft.com/office/drawing/2014/main" id="{3675149F-183B-4DC8-B2CC-B10953FEE0E6}"/>
                </a:ext>
              </a:extLst>
            </p:cNvPr>
            <p:cNvSpPr/>
            <p:nvPr/>
          </p:nvSpPr>
          <p:spPr>
            <a:xfrm>
              <a:off x="5421235" y="3336896"/>
              <a:ext cx="1393448" cy="975368"/>
            </a:xfrm>
            <a:prstGeom prst="roundRect">
              <a:avLst>
                <a:gd name="adj" fmla="val 1667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shade val="50000"/>
                <a:hueOff val="201247"/>
                <a:satOff val="-4901"/>
                <a:lumOff val="21448"/>
                <a:alphaOff val="0"/>
              </a:schemeClr>
            </a:fillRef>
            <a:effectRef idx="0">
              <a:schemeClr val="accent1">
                <a:shade val="50000"/>
                <a:hueOff val="201247"/>
                <a:satOff val="-4901"/>
                <a:lumOff val="21448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52" name="矩形: 圆角 4">
              <a:extLst>
                <a:ext uri="{FF2B5EF4-FFF2-40B4-BE49-F238E27FC236}">
                  <a16:creationId xmlns:a16="http://schemas.microsoft.com/office/drawing/2014/main" id="{1AA30800-08EE-46DE-856E-A76DA74F37D6}"/>
                </a:ext>
              </a:extLst>
            </p:cNvPr>
            <p:cNvSpPr txBox="1"/>
            <p:nvPr/>
          </p:nvSpPr>
          <p:spPr>
            <a:xfrm>
              <a:off x="5468857" y="3384518"/>
              <a:ext cx="1298204" cy="88012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zh-CN" sz="2000" kern="1200" dirty="0">
                  <a:latin typeface="Arial" panose="020B0604020202020204" pitchFamily="34" charset="0"/>
                  <a:cs typeface="Arial" panose="020B0604020202020204" pitchFamily="34" charset="0"/>
                </a:rPr>
                <a:t>DB Server</a:t>
              </a:r>
              <a:endParaRPr lang="zh-CN" altLang="en-US" sz="2000" kern="12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" name="箭头: 右 2">
            <a:extLst>
              <a:ext uri="{FF2B5EF4-FFF2-40B4-BE49-F238E27FC236}">
                <a16:creationId xmlns:a16="http://schemas.microsoft.com/office/drawing/2014/main" id="{588FD819-D80C-4977-85B8-3A8EFB26A269}"/>
              </a:ext>
            </a:extLst>
          </p:cNvPr>
          <p:cNvSpPr/>
          <p:nvPr/>
        </p:nvSpPr>
        <p:spPr>
          <a:xfrm>
            <a:off x="2735413" y="2257200"/>
            <a:ext cx="1050315" cy="218114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rgbClr val="546EA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箭头: 下 9">
            <a:extLst>
              <a:ext uri="{FF2B5EF4-FFF2-40B4-BE49-F238E27FC236}">
                <a16:creationId xmlns:a16="http://schemas.microsoft.com/office/drawing/2014/main" id="{D7B08EFA-BEA2-42E1-9641-09B79D9C9D47}"/>
              </a:ext>
            </a:extLst>
          </p:cNvPr>
          <p:cNvSpPr/>
          <p:nvPr/>
        </p:nvSpPr>
        <p:spPr>
          <a:xfrm>
            <a:off x="4554199" y="3054889"/>
            <a:ext cx="199121" cy="307895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rgbClr val="546EA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箭头: 右 52">
            <a:extLst>
              <a:ext uri="{FF2B5EF4-FFF2-40B4-BE49-F238E27FC236}">
                <a16:creationId xmlns:a16="http://schemas.microsoft.com/office/drawing/2014/main" id="{5BDE74B9-06DE-4356-8F62-4FBF55F21873}"/>
              </a:ext>
            </a:extLst>
          </p:cNvPr>
          <p:cNvSpPr/>
          <p:nvPr/>
        </p:nvSpPr>
        <p:spPr>
          <a:xfrm>
            <a:off x="5834643" y="3697883"/>
            <a:ext cx="1050315" cy="218114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rgbClr val="546EA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箭头: 上 11">
            <a:extLst>
              <a:ext uri="{FF2B5EF4-FFF2-40B4-BE49-F238E27FC236}">
                <a16:creationId xmlns:a16="http://schemas.microsoft.com/office/drawing/2014/main" id="{0AD52A3A-279A-4B7F-8640-D687B14E68AF}"/>
              </a:ext>
            </a:extLst>
          </p:cNvPr>
          <p:cNvSpPr/>
          <p:nvPr/>
        </p:nvSpPr>
        <p:spPr>
          <a:xfrm>
            <a:off x="4886674" y="4495644"/>
            <a:ext cx="199121" cy="294470"/>
          </a:xfrm>
          <a:prstGeom prst="upArrow">
            <a:avLst/>
          </a:prstGeom>
          <a:noFill/>
          <a:ln>
            <a:solidFill>
              <a:srgbClr val="7F7F7F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箭头: 上 53">
            <a:extLst>
              <a:ext uri="{FF2B5EF4-FFF2-40B4-BE49-F238E27FC236}">
                <a16:creationId xmlns:a16="http://schemas.microsoft.com/office/drawing/2014/main" id="{86FBD259-3C0E-46E2-86D0-F491FC172993}"/>
              </a:ext>
            </a:extLst>
          </p:cNvPr>
          <p:cNvSpPr/>
          <p:nvPr/>
        </p:nvSpPr>
        <p:spPr>
          <a:xfrm>
            <a:off x="4886674" y="3038461"/>
            <a:ext cx="199121" cy="324323"/>
          </a:xfrm>
          <a:prstGeom prst="upArrow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rgbClr val="546EA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箭头: 左 20">
            <a:extLst>
              <a:ext uri="{FF2B5EF4-FFF2-40B4-BE49-F238E27FC236}">
                <a16:creationId xmlns:a16="http://schemas.microsoft.com/office/drawing/2014/main" id="{94ABE143-0226-4448-9D65-22DEB4F38E82}"/>
              </a:ext>
            </a:extLst>
          </p:cNvPr>
          <p:cNvSpPr/>
          <p:nvPr/>
        </p:nvSpPr>
        <p:spPr>
          <a:xfrm>
            <a:off x="2733223" y="2536862"/>
            <a:ext cx="1050314" cy="218114"/>
          </a:xfrm>
          <a:prstGeom prst="leftArrow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rgbClr val="546EA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箭头: 左 54">
            <a:extLst>
              <a:ext uri="{FF2B5EF4-FFF2-40B4-BE49-F238E27FC236}">
                <a16:creationId xmlns:a16="http://schemas.microsoft.com/office/drawing/2014/main" id="{631C941E-BCDC-4DC6-AA80-89532EEBAC56}"/>
              </a:ext>
            </a:extLst>
          </p:cNvPr>
          <p:cNvSpPr/>
          <p:nvPr/>
        </p:nvSpPr>
        <p:spPr>
          <a:xfrm>
            <a:off x="5823334" y="3973390"/>
            <a:ext cx="1050314" cy="218114"/>
          </a:xfrm>
          <a:prstGeom prst="leftArrow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rgbClr val="546EA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箭头: 右 56">
            <a:extLst>
              <a:ext uri="{FF2B5EF4-FFF2-40B4-BE49-F238E27FC236}">
                <a16:creationId xmlns:a16="http://schemas.microsoft.com/office/drawing/2014/main" id="{0E235971-D927-4F8A-9414-6022F51F850C}"/>
              </a:ext>
            </a:extLst>
          </p:cNvPr>
          <p:cNvSpPr/>
          <p:nvPr/>
        </p:nvSpPr>
        <p:spPr>
          <a:xfrm>
            <a:off x="5811922" y="5106935"/>
            <a:ext cx="1050315" cy="218114"/>
          </a:xfrm>
          <a:prstGeom prst="rightArrow">
            <a:avLst/>
          </a:prstGeom>
          <a:solidFill>
            <a:srgbClr val="546EAC"/>
          </a:solidFill>
          <a:ln>
            <a:solidFill>
              <a:srgbClr val="01538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箭头: 左 57">
            <a:extLst>
              <a:ext uri="{FF2B5EF4-FFF2-40B4-BE49-F238E27FC236}">
                <a16:creationId xmlns:a16="http://schemas.microsoft.com/office/drawing/2014/main" id="{65C8AE3D-4422-4CD6-A029-010C0DD7CA28}"/>
              </a:ext>
            </a:extLst>
          </p:cNvPr>
          <p:cNvSpPr/>
          <p:nvPr/>
        </p:nvSpPr>
        <p:spPr>
          <a:xfrm>
            <a:off x="5800613" y="5382442"/>
            <a:ext cx="1050314" cy="218114"/>
          </a:xfrm>
          <a:prstGeom prst="leftArrow">
            <a:avLst/>
          </a:prstGeom>
          <a:solidFill>
            <a:srgbClr val="546EAC"/>
          </a:solidFill>
          <a:ln>
            <a:solidFill>
              <a:srgbClr val="01538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箭头: 下 58">
            <a:extLst>
              <a:ext uri="{FF2B5EF4-FFF2-40B4-BE49-F238E27FC236}">
                <a16:creationId xmlns:a16="http://schemas.microsoft.com/office/drawing/2014/main" id="{4CC4F9DD-3E7D-4F6D-8CD3-EE50C44343C8}"/>
              </a:ext>
            </a:extLst>
          </p:cNvPr>
          <p:cNvSpPr/>
          <p:nvPr/>
        </p:nvSpPr>
        <p:spPr>
          <a:xfrm>
            <a:off x="4554198" y="4507035"/>
            <a:ext cx="199121" cy="307895"/>
          </a:xfrm>
          <a:prstGeom prst="downArrow">
            <a:avLst/>
          </a:prstGeom>
          <a:noFill/>
          <a:ln>
            <a:solidFill>
              <a:srgbClr val="7F7F7F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56" name="流程图: 接点 55">
            <a:extLst>
              <a:ext uri="{FF2B5EF4-FFF2-40B4-BE49-F238E27FC236}">
                <a16:creationId xmlns:a16="http://schemas.microsoft.com/office/drawing/2014/main" id="{F2A2E8FC-EB7F-4BA6-9538-D7BAB764F40C}"/>
              </a:ext>
            </a:extLst>
          </p:cNvPr>
          <p:cNvSpPr/>
          <p:nvPr/>
        </p:nvSpPr>
        <p:spPr>
          <a:xfrm>
            <a:off x="2006910" y="6523483"/>
            <a:ext cx="195943" cy="186835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流程图: 接点 59">
            <a:extLst>
              <a:ext uri="{FF2B5EF4-FFF2-40B4-BE49-F238E27FC236}">
                <a16:creationId xmlns:a16="http://schemas.microsoft.com/office/drawing/2014/main" id="{8B2BF49A-04DF-4876-AC38-68DD80F8752B}"/>
              </a:ext>
            </a:extLst>
          </p:cNvPr>
          <p:cNvSpPr/>
          <p:nvPr/>
        </p:nvSpPr>
        <p:spPr>
          <a:xfrm>
            <a:off x="1632738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流程图: 接点 60">
            <a:extLst>
              <a:ext uri="{FF2B5EF4-FFF2-40B4-BE49-F238E27FC236}">
                <a16:creationId xmlns:a16="http://schemas.microsoft.com/office/drawing/2014/main" id="{90F1ECDC-AE9C-4178-9CB1-F232E4AE8051}"/>
              </a:ext>
            </a:extLst>
          </p:cNvPr>
          <p:cNvSpPr/>
          <p:nvPr/>
        </p:nvSpPr>
        <p:spPr>
          <a:xfrm>
            <a:off x="1258566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流程图: 接点 61">
            <a:extLst>
              <a:ext uri="{FF2B5EF4-FFF2-40B4-BE49-F238E27FC236}">
                <a16:creationId xmlns:a16="http://schemas.microsoft.com/office/drawing/2014/main" id="{92E0EAAD-75CF-47A0-BA7F-1F270AFE6369}"/>
              </a:ext>
            </a:extLst>
          </p:cNvPr>
          <p:cNvSpPr/>
          <p:nvPr/>
        </p:nvSpPr>
        <p:spPr>
          <a:xfrm>
            <a:off x="2381082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流程图: 接点 62">
            <a:extLst>
              <a:ext uri="{FF2B5EF4-FFF2-40B4-BE49-F238E27FC236}">
                <a16:creationId xmlns:a16="http://schemas.microsoft.com/office/drawing/2014/main" id="{B71D387D-7267-4A4F-B0D5-B66618863F2F}"/>
              </a:ext>
            </a:extLst>
          </p:cNvPr>
          <p:cNvSpPr/>
          <p:nvPr/>
        </p:nvSpPr>
        <p:spPr>
          <a:xfrm>
            <a:off x="2755254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流程图: 接点 63">
            <a:extLst>
              <a:ext uri="{FF2B5EF4-FFF2-40B4-BE49-F238E27FC236}">
                <a16:creationId xmlns:a16="http://schemas.microsoft.com/office/drawing/2014/main" id="{0E1C008C-998F-46AD-A514-2D729E2FFCC5}"/>
              </a:ext>
            </a:extLst>
          </p:cNvPr>
          <p:cNvSpPr/>
          <p:nvPr/>
        </p:nvSpPr>
        <p:spPr>
          <a:xfrm>
            <a:off x="3129426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5" name="组合 64">
            <a:extLst>
              <a:ext uri="{FF2B5EF4-FFF2-40B4-BE49-F238E27FC236}">
                <a16:creationId xmlns:a16="http://schemas.microsoft.com/office/drawing/2014/main" id="{52AF163A-C2B2-4D4E-B596-1DD930E7C39D}"/>
              </a:ext>
            </a:extLst>
          </p:cNvPr>
          <p:cNvGrpSpPr/>
          <p:nvPr/>
        </p:nvGrpSpPr>
        <p:grpSpPr>
          <a:xfrm>
            <a:off x="9350378" y="4392106"/>
            <a:ext cx="1393448" cy="901021"/>
            <a:chOff x="5421235" y="3336896"/>
            <a:chExt cx="1393448" cy="975368"/>
          </a:xfrm>
          <a:solidFill>
            <a:srgbClr val="F1A069"/>
          </a:solidFill>
        </p:grpSpPr>
        <p:sp>
          <p:nvSpPr>
            <p:cNvPr id="66" name="矩形: 圆角 65">
              <a:extLst>
                <a:ext uri="{FF2B5EF4-FFF2-40B4-BE49-F238E27FC236}">
                  <a16:creationId xmlns:a16="http://schemas.microsoft.com/office/drawing/2014/main" id="{5BEFD59F-0473-4F90-BA01-BA77012836FB}"/>
                </a:ext>
              </a:extLst>
            </p:cNvPr>
            <p:cNvSpPr/>
            <p:nvPr/>
          </p:nvSpPr>
          <p:spPr>
            <a:xfrm>
              <a:off x="5421235" y="3336896"/>
              <a:ext cx="1393448" cy="975368"/>
            </a:xfrm>
            <a:prstGeom prst="roundRect">
              <a:avLst>
                <a:gd name="adj" fmla="val 16670"/>
              </a:avLst>
            </a:prstGeom>
            <a:grpFill/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shade val="50000"/>
                <a:hueOff val="201247"/>
                <a:satOff val="-4901"/>
                <a:lumOff val="21448"/>
                <a:alphaOff val="0"/>
              </a:schemeClr>
            </a:fillRef>
            <a:effectRef idx="0">
              <a:schemeClr val="accent1">
                <a:shade val="50000"/>
                <a:hueOff val="201247"/>
                <a:satOff val="-4901"/>
                <a:lumOff val="21448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7" name="矩形: 圆角 4">
              <a:extLst>
                <a:ext uri="{FF2B5EF4-FFF2-40B4-BE49-F238E27FC236}">
                  <a16:creationId xmlns:a16="http://schemas.microsoft.com/office/drawing/2014/main" id="{8CC64C28-3E41-4B72-8B8F-D3EED92C5FEC}"/>
                </a:ext>
              </a:extLst>
            </p:cNvPr>
            <p:cNvSpPr txBox="1"/>
            <p:nvPr/>
          </p:nvSpPr>
          <p:spPr>
            <a:xfrm>
              <a:off x="5468857" y="3384518"/>
              <a:ext cx="1298204" cy="880124"/>
            </a:xfrm>
            <a:prstGeom prst="rect">
              <a:avLst/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zh-CN" sz="2000" kern="1200" dirty="0">
                  <a:latin typeface="Arial" panose="020B0604020202020204" pitchFamily="34" charset="0"/>
                  <a:cs typeface="Arial" panose="020B0604020202020204" pitchFamily="34" charset="0"/>
                </a:rPr>
                <a:t>User</a:t>
              </a:r>
            </a:p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zh-CN" sz="2000" dirty="0">
                  <a:latin typeface="Arial" panose="020B0604020202020204" pitchFamily="34" charset="0"/>
                  <a:cs typeface="Arial" panose="020B0604020202020204" pitchFamily="34" charset="0"/>
                </a:rPr>
                <a:t>Behaviors</a:t>
              </a:r>
              <a:endParaRPr lang="zh-CN" altLang="en-US" sz="2000" kern="12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DE7361CB-B7BD-4317-A81E-EA67C8529111}"/>
              </a:ext>
            </a:extLst>
          </p:cNvPr>
          <p:cNvGrpSpPr/>
          <p:nvPr/>
        </p:nvGrpSpPr>
        <p:grpSpPr>
          <a:xfrm>
            <a:off x="9350378" y="3159532"/>
            <a:ext cx="1393448" cy="901021"/>
            <a:chOff x="5421235" y="3336896"/>
            <a:chExt cx="1393448" cy="975368"/>
          </a:xfrm>
          <a:solidFill>
            <a:srgbClr val="8CD4BA"/>
          </a:solidFill>
        </p:grpSpPr>
        <p:sp>
          <p:nvSpPr>
            <p:cNvPr id="69" name="矩形: 圆角 68">
              <a:extLst>
                <a:ext uri="{FF2B5EF4-FFF2-40B4-BE49-F238E27FC236}">
                  <a16:creationId xmlns:a16="http://schemas.microsoft.com/office/drawing/2014/main" id="{3E84ECC3-4AFD-426F-9CBE-2E5B5B23857E}"/>
                </a:ext>
              </a:extLst>
            </p:cNvPr>
            <p:cNvSpPr/>
            <p:nvPr/>
          </p:nvSpPr>
          <p:spPr>
            <a:xfrm>
              <a:off x="5421235" y="3336896"/>
              <a:ext cx="1393448" cy="975368"/>
            </a:xfrm>
            <a:prstGeom prst="roundRect">
              <a:avLst>
                <a:gd name="adj" fmla="val 16670"/>
              </a:avLst>
            </a:prstGeom>
            <a:grpFill/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shade val="50000"/>
                <a:hueOff val="201247"/>
                <a:satOff val="-4901"/>
                <a:lumOff val="21448"/>
                <a:alphaOff val="0"/>
              </a:schemeClr>
            </a:fillRef>
            <a:effectRef idx="0">
              <a:schemeClr val="accent1">
                <a:shade val="50000"/>
                <a:hueOff val="201247"/>
                <a:satOff val="-4901"/>
                <a:lumOff val="21448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0" name="矩形: 圆角 4">
              <a:extLst>
                <a:ext uri="{FF2B5EF4-FFF2-40B4-BE49-F238E27FC236}">
                  <a16:creationId xmlns:a16="http://schemas.microsoft.com/office/drawing/2014/main" id="{8511F59C-26AB-4440-88CF-C1D2F794AD3A}"/>
                </a:ext>
              </a:extLst>
            </p:cNvPr>
            <p:cNvSpPr txBox="1"/>
            <p:nvPr/>
          </p:nvSpPr>
          <p:spPr>
            <a:xfrm>
              <a:off x="5468857" y="3384518"/>
              <a:ext cx="1298204" cy="880124"/>
            </a:xfrm>
            <a:prstGeom prst="rect">
              <a:avLst/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zh-CN" sz="2000" kern="1200" dirty="0">
                  <a:latin typeface="Arial" panose="020B0604020202020204" pitchFamily="34" charset="0"/>
                  <a:cs typeface="Arial" panose="020B0604020202020204" pitchFamily="34" charset="0"/>
                </a:rPr>
                <a:t>Data</a:t>
              </a:r>
            </a:p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zh-CN" sz="2000" kern="1200" dirty="0">
                  <a:latin typeface="Arial" panose="020B0604020202020204" pitchFamily="34" charset="0"/>
                  <a:cs typeface="Arial" panose="020B0604020202020204" pitchFamily="34" charset="0"/>
                </a:rPr>
                <a:t>Purchase</a:t>
              </a:r>
              <a:endParaRPr lang="zh-CN" altLang="en-US" sz="2000" kern="12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71" name="组合 70">
            <a:extLst>
              <a:ext uri="{FF2B5EF4-FFF2-40B4-BE49-F238E27FC236}">
                <a16:creationId xmlns:a16="http://schemas.microsoft.com/office/drawing/2014/main" id="{F937A790-3C6E-47BA-9A52-391C3F99DF9C}"/>
              </a:ext>
            </a:extLst>
          </p:cNvPr>
          <p:cNvGrpSpPr/>
          <p:nvPr/>
        </p:nvGrpSpPr>
        <p:grpSpPr>
          <a:xfrm>
            <a:off x="9350378" y="1926958"/>
            <a:ext cx="1393448" cy="901021"/>
            <a:chOff x="5421235" y="3336896"/>
            <a:chExt cx="1393448" cy="975368"/>
          </a:xfrm>
          <a:solidFill>
            <a:srgbClr val="F3745F"/>
          </a:solidFill>
        </p:grpSpPr>
        <p:sp>
          <p:nvSpPr>
            <p:cNvPr id="72" name="矩形: 圆角 71">
              <a:extLst>
                <a:ext uri="{FF2B5EF4-FFF2-40B4-BE49-F238E27FC236}">
                  <a16:creationId xmlns:a16="http://schemas.microsoft.com/office/drawing/2014/main" id="{16C94719-DE5D-4F2B-81EF-1BBA2E98F39A}"/>
                </a:ext>
              </a:extLst>
            </p:cNvPr>
            <p:cNvSpPr/>
            <p:nvPr/>
          </p:nvSpPr>
          <p:spPr>
            <a:xfrm>
              <a:off x="5421235" y="3336896"/>
              <a:ext cx="1393448" cy="975368"/>
            </a:xfrm>
            <a:prstGeom prst="roundRect">
              <a:avLst>
                <a:gd name="adj" fmla="val 16670"/>
              </a:avLst>
            </a:prstGeom>
            <a:grpFill/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shade val="50000"/>
                <a:hueOff val="201247"/>
                <a:satOff val="-4901"/>
                <a:lumOff val="21448"/>
                <a:alphaOff val="0"/>
              </a:schemeClr>
            </a:fillRef>
            <a:effectRef idx="0">
              <a:schemeClr val="accent1">
                <a:shade val="50000"/>
                <a:hueOff val="201247"/>
                <a:satOff val="-4901"/>
                <a:lumOff val="21448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3" name="矩形: 圆角 4">
              <a:extLst>
                <a:ext uri="{FF2B5EF4-FFF2-40B4-BE49-F238E27FC236}">
                  <a16:creationId xmlns:a16="http://schemas.microsoft.com/office/drawing/2014/main" id="{FAC12C11-9C50-4BCA-804F-567880F4D05D}"/>
                </a:ext>
              </a:extLst>
            </p:cNvPr>
            <p:cNvSpPr txBox="1"/>
            <p:nvPr/>
          </p:nvSpPr>
          <p:spPr>
            <a:xfrm>
              <a:off x="5468857" y="3384518"/>
              <a:ext cx="1298204" cy="880124"/>
            </a:xfrm>
            <a:prstGeom prst="rect">
              <a:avLst/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zh-CN" sz="2000" kern="1200" dirty="0">
                  <a:latin typeface="Arial" panose="020B0604020202020204" pitchFamily="34" charset="0"/>
                  <a:cs typeface="Arial" panose="020B0604020202020204" pitchFamily="34" charset="0"/>
                </a:rPr>
                <a:t>Web</a:t>
              </a:r>
            </a:p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zh-CN" sz="2000" dirty="0">
                  <a:latin typeface="Arial" panose="020B0604020202020204" pitchFamily="34" charset="0"/>
                  <a:cs typeface="Arial" panose="020B0604020202020204" pitchFamily="34" charset="0"/>
                </a:rPr>
                <a:t>Crawling</a:t>
              </a:r>
              <a:endParaRPr lang="zh-CN" altLang="en-US" sz="2000" kern="12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CA729F0D-6F3D-4173-AB0E-F4EC407EDC09}"/>
              </a:ext>
            </a:extLst>
          </p:cNvPr>
          <p:cNvSpPr/>
          <p:nvPr/>
        </p:nvSpPr>
        <p:spPr>
          <a:xfrm>
            <a:off x="8903856" y="1620612"/>
            <a:ext cx="2173586" cy="4470222"/>
          </a:xfrm>
          <a:prstGeom prst="roundRect">
            <a:avLst/>
          </a:prstGeom>
          <a:noFill/>
          <a:ln w="44450"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5CBBF2E-5D11-41E1-B6A3-F29D1E2D3ADA}"/>
              </a:ext>
            </a:extLst>
          </p:cNvPr>
          <p:cNvSpPr txBox="1"/>
          <p:nvPr/>
        </p:nvSpPr>
        <p:spPr>
          <a:xfrm>
            <a:off x="8807018" y="994609"/>
            <a:ext cx="32304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2F528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Resources</a:t>
            </a:r>
            <a:endParaRPr lang="zh-CN" altLang="en-US" sz="2400" dirty="0">
              <a:solidFill>
                <a:srgbClr val="2F528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5" name="文本框 74">
            <a:extLst>
              <a:ext uri="{FF2B5EF4-FFF2-40B4-BE49-F238E27FC236}">
                <a16:creationId xmlns:a16="http://schemas.microsoft.com/office/drawing/2014/main" id="{F6246559-A4A1-4E77-972C-C375049F2817}"/>
              </a:ext>
            </a:extLst>
          </p:cNvPr>
          <p:cNvSpPr txBox="1"/>
          <p:nvPr/>
        </p:nvSpPr>
        <p:spPr>
          <a:xfrm>
            <a:off x="9607166" y="5382442"/>
            <a:ext cx="12126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rgbClr val="2F528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··· ···</a:t>
            </a:r>
            <a:endParaRPr lang="zh-CN" altLang="en-US" sz="2400" b="1" dirty="0">
              <a:solidFill>
                <a:srgbClr val="2F528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6" name="箭头: 左 75">
            <a:extLst>
              <a:ext uri="{FF2B5EF4-FFF2-40B4-BE49-F238E27FC236}">
                <a16:creationId xmlns:a16="http://schemas.microsoft.com/office/drawing/2014/main" id="{B5342F61-BD90-4478-AEB6-6E09EDB0A104}"/>
              </a:ext>
            </a:extLst>
          </p:cNvPr>
          <p:cNvSpPr/>
          <p:nvPr/>
        </p:nvSpPr>
        <p:spPr>
          <a:xfrm>
            <a:off x="8432363" y="3079172"/>
            <a:ext cx="413859" cy="449385"/>
          </a:xfrm>
          <a:prstGeom prst="leftArrow">
            <a:avLst/>
          </a:prstGeom>
          <a:solidFill>
            <a:srgbClr val="2F528F"/>
          </a:solidFill>
          <a:ln>
            <a:solidFill>
              <a:srgbClr val="2F5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F528F"/>
              </a:solidFill>
            </a:endParaRPr>
          </a:p>
        </p:txBody>
      </p:sp>
      <p:sp>
        <p:nvSpPr>
          <p:cNvPr id="77" name="箭头: 左 76">
            <a:extLst>
              <a:ext uri="{FF2B5EF4-FFF2-40B4-BE49-F238E27FC236}">
                <a16:creationId xmlns:a16="http://schemas.microsoft.com/office/drawing/2014/main" id="{DF8214DF-BE21-4BD9-9CC4-43A5E87E63CD}"/>
              </a:ext>
            </a:extLst>
          </p:cNvPr>
          <p:cNvSpPr/>
          <p:nvPr/>
        </p:nvSpPr>
        <p:spPr>
          <a:xfrm>
            <a:off x="8424784" y="3613564"/>
            <a:ext cx="413859" cy="449385"/>
          </a:xfrm>
          <a:prstGeom prst="leftArrow">
            <a:avLst/>
          </a:prstGeom>
          <a:solidFill>
            <a:srgbClr val="2F528F"/>
          </a:solidFill>
          <a:ln>
            <a:solidFill>
              <a:srgbClr val="2F5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F528F"/>
              </a:solidFill>
            </a:endParaRPr>
          </a:p>
        </p:txBody>
      </p:sp>
      <p:sp>
        <p:nvSpPr>
          <p:cNvPr id="78" name="箭头: 左 77">
            <a:extLst>
              <a:ext uri="{FF2B5EF4-FFF2-40B4-BE49-F238E27FC236}">
                <a16:creationId xmlns:a16="http://schemas.microsoft.com/office/drawing/2014/main" id="{2E5C76DF-02D6-46D5-8B92-B68D2F64A6D4}"/>
              </a:ext>
            </a:extLst>
          </p:cNvPr>
          <p:cNvSpPr/>
          <p:nvPr/>
        </p:nvSpPr>
        <p:spPr>
          <a:xfrm>
            <a:off x="8426264" y="4143974"/>
            <a:ext cx="413859" cy="449385"/>
          </a:xfrm>
          <a:prstGeom prst="leftArrow">
            <a:avLst/>
          </a:prstGeom>
          <a:solidFill>
            <a:srgbClr val="2F528F"/>
          </a:solidFill>
          <a:ln>
            <a:solidFill>
              <a:srgbClr val="2F5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F528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96158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1165621A-BBCE-412F-B9C7-ACA9CAD66B0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961" t="23696" r="52479" b="22366"/>
          <a:stretch/>
        </p:blipFill>
        <p:spPr>
          <a:xfrm>
            <a:off x="254000" y="6349805"/>
            <a:ext cx="635992" cy="50819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425FC208-8586-4CA1-A559-7AA94A7BB4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227"/>
          <a:stretch/>
        </p:blipFill>
        <p:spPr>
          <a:xfrm>
            <a:off x="9724184" y="6349805"/>
            <a:ext cx="1209250" cy="515429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FE28A88-8289-444C-BF19-6F7EE9224E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28341"/>
          <a:stretch/>
        </p:blipFill>
        <p:spPr>
          <a:xfrm>
            <a:off x="889992" y="6349806"/>
            <a:ext cx="8834193" cy="50819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B30A7F9-5A95-45F9-A748-85A7C738ED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38106"/>
          <a:stretch/>
        </p:blipFill>
        <p:spPr>
          <a:xfrm>
            <a:off x="10933434" y="6349805"/>
            <a:ext cx="1455706" cy="516473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EA989BD8-BAA9-41F9-96B8-51255044048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38106"/>
          <a:stretch/>
        </p:blipFill>
        <p:spPr>
          <a:xfrm>
            <a:off x="-1" y="6349806"/>
            <a:ext cx="254001" cy="508194"/>
          </a:xfrm>
          <a:prstGeom prst="rect">
            <a:avLst/>
          </a:prstGeom>
        </p:spPr>
      </p:pic>
      <p:sp>
        <p:nvSpPr>
          <p:cNvPr id="11" name="流程图: 接点 10">
            <a:extLst>
              <a:ext uri="{FF2B5EF4-FFF2-40B4-BE49-F238E27FC236}">
                <a16:creationId xmlns:a16="http://schemas.microsoft.com/office/drawing/2014/main" id="{C609CA26-8E3F-42B1-AD38-E642206E7AF8}"/>
              </a:ext>
            </a:extLst>
          </p:cNvPr>
          <p:cNvSpPr/>
          <p:nvPr/>
        </p:nvSpPr>
        <p:spPr>
          <a:xfrm>
            <a:off x="1254993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流程图: 接点 13">
            <a:extLst>
              <a:ext uri="{FF2B5EF4-FFF2-40B4-BE49-F238E27FC236}">
                <a16:creationId xmlns:a16="http://schemas.microsoft.com/office/drawing/2014/main" id="{DEC2296D-1223-450E-9CCF-4AA7EF77ACF1}"/>
              </a:ext>
            </a:extLst>
          </p:cNvPr>
          <p:cNvSpPr/>
          <p:nvPr/>
        </p:nvSpPr>
        <p:spPr>
          <a:xfrm>
            <a:off x="2006910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流程图: 接点 15">
            <a:extLst>
              <a:ext uri="{FF2B5EF4-FFF2-40B4-BE49-F238E27FC236}">
                <a16:creationId xmlns:a16="http://schemas.microsoft.com/office/drawing/2014/main" id="{48DE1912-CCE3-4AF2-9990-19F0FF121FAB}"/>
              </a:ext>
            </a:extLst>
          </p:cNvPr>
          <p:cNvSpPr/>
          <p:nvPr/>
        </p:nvSpPr>
        <p:spPr>
          <a:xfrm>
            <a:off x="1619994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" name="流程图: 接点 16">
            <a:extLst>
              <a:ext uri="{FF2B5EF4-FFF2-40B4-BE49-F238E27FC236}">
                <a16:creationId xmlns:a16="http://schemas.microsoft.com/office/drawing/2014/main" id="{BB6ACD17-25D8-4479-B23C-AAD363890791}"/>
              </a:ext>
            </a:extLst>
          </p:cNvPr>
          <p:cNvSpPr/>
          <p:nvPr/>
        </p:nvSpPr>
        <p:spPr>
          <a:xfrm>
            <a:off x="2380842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流程图: 接点 17">
            <a:extLst>
              <a:ext uri="{FF2B5EF4-FFF2-40B4-BE49-F238E27FC236}">
                <a16:creationId xmlns:a16="http://schemas.microsoft.com/office/drawing/2014/main" id="{077D61F9-CA11-42EE-89C1-B0BB7E85B233}"/>
              </a:ext>
            </a:extLst>
          </p:cNvPr>
          <p:cNvSpPr/>
          <p:nvPr/>
        </p:nvSpPr>
        <p:spPr>
          <a:xfrm>
            <a:off x="3129426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54B61B9B-CB22-45C9-BBBE-C90272442E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610" y="672483"/>
            <a:ext cx="4273158" cy="691902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45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softEdge rad="266700"/>
          </a:effectLst>
        </p:spPr>
      </p:pic>
      <p:sp>
        <p:nvSpPr>
          <p:cNvPr id="15" name="流程图: 接点 14">
            <a:extLst>
              <a:ext uri="{FF2B5EF4-FFF2-40B4-BE49-F238E27FC236}">
                <a16:creationId xmlns:a16="http://schemas.microsoft.com/office/drawing/2014/main" id="{2A321F0E-C416-4ACD-A705-15EF4A73BF8C}"/>
              </a:ext>
            </a:extLst>
          </p:cNvPr>
          <p:cNvSpPr/>
          <p:nvPr/>
        </p:nvSpPr>
        <p:spPr>
          <a:xfrm>
            <a:off x="436674" y="711615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加号 18">
            <a:extLst>
              <a:ext uri="{FF2B5EF4-FFF2-40B4-BE49-F238E27FC236}">
                <a16:creationId xmlns:a16="http://schemas.microsoft.com/office/drawing/2014/main" id="{7B20096D-0F9D-4F72-8B22-CE9948C72DCA}"/>
              </a:ext>
            </a:extLst>
          </p:cNvPr>
          <p:cNvSpPr/>
          <p:nvPr/>
        </p:nvSpPr>
        <p:spPr>
          <a:xfrm>
            <a:off x="436674" y="711615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C37095E2-4716-4E02-8B24-9B47262FAB98}"/>
              </a:ext>
            </a:extLst>
          </p:cNvPr>
          <p:cNvSpPr txBox="1">
            <a:spLocks/>
          </p:cNvSpPr>
          <p:nvPr/>
        </p:nvSpPr>
        <p:spPr>
          <a:xfrm>
            <a:off x="975537" y="227804"/>
            <a:ext cx="6621349" cy="96762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4100" dirty="0">
                <a:solidFill>
                  <a:srgbClr val="01538D"/>
                </a:solidFill>
                <a:latin typeface="Arial Rounded MT Bold" panose="020F0704030504030204" pitchFamily="34" charset="0"/>
                <a:cs typeface="Times New Roman" panose="02020603050405020304" pitchFamily="18" charset="0"/>
              </a:rPr>
              <a:t>Front-end Logic</a:t>
            </a:r>
            <a:endParaRPr lang="zh-CN" altLang="en-US" sz="4100" dirty="0">
              <a:solidFill>
                <a:srgbClr val="01538D"/>
              </a:solidFill>
              <a:latin typeface="Arial Rounded MT Bold" panose="020F07040305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CDE8BDBA-A4CE-4D60-92A6-D868535B075D}"/>
              </a:ext>
            </a:extLst>
          </p:cNvPr>
          <p:cNvSpPr/>
          <p:nvPr/>
        </p:nvSpPr>
        <p:spPr>
          <a:xfrm>
            <a:off x="254000" y="3713816"/>
            <a:ext cx="1663085" cy="707152"/>
          </a:xfrm>
          <a:prstGeom prst="roundRect">
            <a:avLst/>
          </a:prstGeom>
          <a:solidFill>
            <a:srgbClr val="01538D"/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Log in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箭头: 右 11">
            <a:extLst>
              <a:ext uri="{FF2B5EF4-FFF2-40B4-BE49-F238E27FC236}">
                <a16:creationId xmlns:a16="http://schemas.microsoft.com/office/drawing/2014/main" id="{202C3956-D4E0-4BCB-A001-0BFB000B5227}"/>
              </a:ext>
            </a:extLst>
          </p:cNvPr>
          <p:cNvSpPr/>
          <p:nvPr/>
        </p:nvSpPr>
        <p:spPr>
          <a:xfrm>
            <a:off x="1950325" y="3915558"/>
            <a:ext cx="838201" cy="331620"/>
          </a:xfrm>
          <a:prstGeom prst="rightArrow">
            <a:avLst>
              <a:gd name="adj1" fmla="val 50000"/>
              <a:gd name="adj2" fmla="val 99786"/>
            </a:avLst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EBED6742-5A82-4582-9F9E-6A552531CCF5}"/>
              </a:ext>
            </a:extLst>
          </p:cNvPr>
          <p:cNvSpPr/>
          <p:nvPr/>
        </p:nvSpPr>
        <p:spPr>
          <a:xfrm>
            <a:off x="2823698" y="3713816"/>
            <a:ext cx="1910501" cy="707152"/>
          </a:xfrm>
          <a:prstGeom prst="roundRect">
            <a:avLst/>
          </a:prstGeom>
          <a:solidFill>
            <a:srgbClr val="537DC9"/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Dashboard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B6791687-7D44-4609-AD72-0ABB481F3D50}"/>
              </a:ext>
            </a:extLst>
          </p:cNvPr>
          <p:cNvSpPr/>
          <p:nvPr/>
        </p:nvSpPr>
        <p:spPr>
          <a:xfrm>
            <a:off x="5399601" y="1917743"/>
            <a:ext cx="3574239" cy="4368714"/>
          </a:xfrm>
          <a:prstGeom prst="rect">
            <a:avLst/>
          </a:prstGeom>
          <a:solidFill>
            <a:schemeClr val="tx1">
              <a:lumMod val="85000"/>
              <a:lumOff val="15000"/>
              <a:alpha val="15000"/>
            </a:schemeClr>
          </a:solidFill>
          <a:ln>
            <a:noFill/>
          </a:ln>
          <a:effectLst>
            <a:outerShdw blurRad="203200" dist="88900" dir="8100000" sx="102000" sy="102000" algn="ctr" rotWithShape="0">
              <a:schemeClr val="tx1">
                <a:alpha val="30000"/>
              </a:scheme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1" name="流程图: 可选过程 20">
            <a:extLst>
              <a:ext uri="{FF2B5EF4-FFF2-40B4-BE49-F238E27FC236}">
                <a16:creationId xmlns:a16="http://schemas.microsoft.com/office/drawing/2014/main" id="{3D2B19EA-2D62-42D2-991C-A798EE5E9548}"/>
              </a:ext>
            </a:extLst>
          </p:cNvPr>
          <p:cNvSpPr/>
          <p:nvPr/>
        </p:nvSpPr>
        <p:spPr>
          <a:xfrm>
            <a:off x="5742361" y="2141048"/>
            <a:ext cx="2963136" cy="1174174"/>
          </a:xfrm>
          <a:prstGeom prst="flowChartAlternateProcess">
            <a:avLst/>
          </a:prstGeom>
          <a:solidFill>
            <a:srgbClr val="93C3D4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Financial Institution</a:t>
            </a:r>
          </a:p>
          <a:p>
            <a:pPr algn="ctr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Risk Management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流程图: 可选过程 25">
            <a:extLst>
              <a:ext uri="{FF2B5EF4-FFF2-40B4-BE49-F238E27FC236}">
                <a16:creationId xmlns:a16="http://schemas.microsoft.com/office/drawing/2014/main" id="{0A9660DD-E6EB-4319-BF23-442C7EBB9CC9}"/>
              </a:ext>
            </a:extLst>
          </p:cNvPr>
          <p:cNvSpPr/>
          <p:nvPr/>
        </p:nvSpPr>
        <p:spPr>
          <a:xfrm>
            <a:off x="5742361" y="4860449"/>
            <a:ext cx="2963136" cy="1174174"/>
          </a:xfrm>
          <a:prstGeom prst="flowChartAlternateProcess">
            <a:avLst/>
          </a:prstGeom>
          <a:solidFill>
            <a:srgbClr val="93C3D4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Risk Proportion</a:t>
            </a:r>
          </a:p>
          <a:p>
            <a:pPr algn="ctr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&amp;</a:t>
            </a:r>
          </a:p>
          <a:p>
            <a:pPr algn="ctr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Industry Risk Level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2" name="直接箭头连接符 31">
            <a:extLst>
              <a:ext uri="{FF2B5EF4-FFF2-40B4-BE49-F238E27FC236}">
                <a16:creationId xmlns:a16="http://schemas.microsoft.com/office/drawing/2014/main" id="{D4B58053-E67F-49AB-8FDD-C85131177176}"/>
              </a:ext>
            </a:extLst>
          </p:cNvPr>
          <p:cNvCxnSpPr>
            <a:cxnSpLocks/>
            <a:stCxn id="24" idx="3"/>
            <a:endCxn id="21" idx="1"/>
          </p:cNvCxnSpPr>
          <p:nvPr/>
        </p:nvCxnSpPr>
        <p:spPr>
          <a:xfrm flipV="1">
            <a:off x="4734199" y="2728135"/>
            <a:ext cx="1008162" cy="133925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箭头连接符 36">
            <a:extLst>
              <a:ext uri="{FF2B5EF4-FFF2-40B4-BE49-F238E27FC236}">
                <a16:creationId xmlns:a16="http://schemas.microsoft.com/office/drawing/2014/main" id="{5CFED9C6-6A16-4EED-8AA7-F18BD3B25775}"/>
              </a:ext>
            </a:extLst>
          </p:cNvPr>
          <p:cNvCxnSpPr>
            <a:cxnSpLocks/>
            <a:stCxn id="24" idx="3"/>
            <a:endCxn id="26" idx="1"/>
          </p:cNvCxnSpPr>
          <p:nvPr/>
        </p:nvCxnSpPr>
        <p:spPr>
          <a:xfrm>
            <a:off x="4734199" y="4067392"/>
            <a:ext cx="1008162" cy="138014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左大括号 43">
            <a:extLst>
              <a:ext uri="{FF2B5EF4-FFF2-40B4-BE49-F238E27FC236}">
                <a16:creationId xmlns:a16="http://schemas.microsoft.com/office/drawing/2014/main" id="{13A018B3-5510-4165-930A-349C7E44DD71}"/>
              </a:ext>
            </a:extLst>
          </p:cNvPr>
          <p:cNvSpPr/>
          <p:nvPr/>
        </p:nvSpPr>
        <p:spPr>
          <a:xfrm flipH="1">
            <a:off x="8973841" y="1923121"/>
            <a:ext cx="705967" cy="4368714"/>
          </a:xfrm>
          <a:prstGeom prst="leftBrace">
            <a:avLst>
              <a:gd name="adj1" fmla="val 97011"/>
              <a:gd name="adj2" fmla="val 49709"/>
            </a:avLst>
          </a:prstGeom>
          <a:ln w="38100"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矩形: 圆角 44">
            <a:extLst>
              <a:ext uri="{FF2B5EF4-FFF2-40B4-BE49-F238E27FC236}">
                <a16:creationId xmlns:a16="http://schemas.microsoft.com/office/drawing/2014/main" id="{2A309D9A-D8A6-4A3A-B61B-B495019A5296}"/>
              </a:ext>
            </a:extLst>
          </p:cNvPr>
          <p:cNvSpPr/>
          <p:nvPr/>
        </p:nvSpPr>
        <p:spPr>
          <a:xfrm>
            <a:off x="9940083" y="3713816"/>
            <a:ext cx="2036017" cy="707152"/>
          </a:xfrm>
          <a:prstGeom prst="roundRect">
            <a:avLst/>
          </a:prstGeom>
          <a:solidFill>
            <a:srgbClr val="537DC9"/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Search Page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流程图: 接点 28">
            <a:extLst>
              <a:ext uri="{FF2B5EF4-FFF2-40B4-BE49-F238E27FC236}">
                <a16:creationId xmlns:a16="http://schemas.microsoft.com/office/drawing/2014/main" id="{092B02E2-7A10-471B-857E-3521E35FF499}"/>
              </a:ext>
            </a:extLst>
          </p:cNvPr>
          <p:cNvSpPr/>
          <p:nvPr/>
        </p:nvSpPr>
        <p:spPr>
          <a:xfrm>
            <a:off x="2758144" y="6518818"/>
            <a:ext cx="195943" cy="186835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流程图: 可选过程 30">
            <a:extLst>
              <a:ext uri="{FF2B5EF4-FFF2-40B4-BE49-F238E27FC236}">
                <a16:creationId xmlns:a16="http://schemas.microsoft.com/office/drawing/2014/main" id="{D395DCB2-649E-469E-A879-06E9AB272B82}"/>
              </a:ext>
            </a:extLst>
          </p:cNvPr>
          <p:cNvSpPr/>
          <p:nvPr/>
        </p:nvSpPr>
        <p:spPr>
          <a:xfrm>
            <a:off x="5742360" y="3668798"/>
            <a:ext cx="2963137" cy="806220"/>
          </a:xfrm>
          <a:prstGeom prst="flowChartAlternateProcess">
            <a:avLst/>
          </a:prstGeom>
          <a:solidFill>
            <a:srgbClr val="93C3D4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Risk State of</a:t>
            </a:r>
          </a:p>
          <a:p>
            <a:pPr algn="ctr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Corporates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4" name="直接箭头连接符 33">
            <a:extLst>
              <a:ext uri="{FF2B5EF4-FFF2-40B4-BE49-F238E27FC236}">
                <a16:creationId xmlns:a16="http://schemas.microsoft.com/office/drawing/2014/main" id="{162EF9EA-B820-4A5C-AACF-89137F307B2F}"/>
              </a:ext>
            </a:extLst>
          </p:cNvPr>
          <p:cNvCxnSpPr>
            <a:cxnSpLocks/>
            <a:endCxn id="31" idx="1"/>
          </p:cNvCxnSpPr>
          <p:nvPr/>
        </p:nvCxnSpPr>
        <p:spPr>
          <a:xfrm>
            <a:off x="4734199" y="4067392"/>
            <a:ext cx="1008161" cy="451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28607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流程图: 接点 7">
            <a:extLst>
              <a:ext uri="{FF2B5EF4-FFF2-40B4-BE49-F238E27FC236}">
                <a16:creationId xmlns:a16="http://schemas.microsoft.com/office/drawing/2014/main" id="{28B6E7AA-ED87-4205-9300-BF6F372E4F09}"/>
              </a:ext>
            </a:extLst>
          </p:cNvPr>
          <p:cNvSpPr/>
          <p:nvPr/>
        </p:nvSpPr>
        <p:spPr>
          <a:xfrm>
            <a:off x="1258566" y="6518764"/>
            <a:ext cx="195943" cy="186835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流程图: 接点 10">
            <a:extLst>
              <a:ext uri="{FF2B5EF4-FFF2-40B4-BE49-F238E27FC236}">
                <a16:creationId xmlns:a16="http://schemas.microsoft.com/office/drawing/2014/main" id="{C609CA26-8E3F-42B1-AD38-E642206E7AF8}"/>
              </a:ext>
            </a:extLst>
          </p:cNvPr>
          <p:cNvSpPr/>
          <p:nvPr/>
        </p:nvSpPr>
        <p:spPr>
          <a:xfrm>
            <a:off x="1632738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流程图: 接点 13">
            <a:extLst>
              <a:ext uri="{FF2B5EF4-FFF2-40B4-BE49-F238E27FC236}">
                <a16:creationId xmlns:a16="http://schemas.microsoft.com/office/drawing/2014/main" id="{DEC2296D-1223-450E-9CCF-4AA7EF77ACF1}"/>
              </a:ext>
            </a:extLst>
          </p:cNvPr>
          <p:cNvSpPr/>
          <p:nvPr/>
        </p:nvSpPr>
        <p:spPr>
          <a:xfrm>
            <a:off x="2006910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流程图: 接点 15">
            <a:extLst>
              <a:ext uri="{FF2B5EF4-FFF2-40B4-BE49-F238E27FC236}">
                <a16:creationId xmlns:a16="http://schemas.microsoft.com/office/drawing/2014/main" id="{48DE1912-CCE3-4AF2-9990-19F0FF121FAB}"/>
              </a:ext>
            </a:extLst>
          </p:cNvPr>
          <p:cNvSpPr/>
          <p:nvPr/>
        </p:nvSpPr>
        <p:spPr>
          <a:xfrm>
            <a:off x="2381082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流程图: 接点 16">
            <a:extLst>
              <a:ext uri="{FF2B5EF4-FFF2-40B4-BE49-F238E27FC236}">
                <a16:creationId xmlns:a16="http://schemas.microsoft.com/office/drawing/2014/main" id="{BB6ACD17-25D8-4479-B23C-AAD363890791}"/>
              </a:ext>
            </a:extLst>
          </p:cNvPr>
          <p:cNvSpPr/>
          <p:nvPr/>
        </p:nvSpPr>
        <p:spPr>
          <a:xfrm>
            <a:off x="2755254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流程图: 接点 17">
            <a:extLst>
              <a:ext uri="{FF2B5EF4-FFF2-40B4-BE49-F238E27FC236}">
                <a16:creationId xmlns:a16="http://schemas.microsoft.com/office/drawing/2014/main" id="{077D61F9-CA11-42EE-89C1-B0BB7E85B233}"/>
              </a:ext>
            </a:extLst>
          </p:cNvPr>
          <p:cNvSpPr/>
          <p:nvPr/>
        </p:nvSpPr>
        <p:spPr>
          <a:xfrm>
            <a:off x="3129426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137743AB-6D24-44BE-9D45-4DE431673C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-618633"/>
            <a:ext cx="11887200" cy="8662427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BC281E0F-5E50-4410-BA28-C108566140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14563" y="864850"/>
            <a:ext cx="8562875" cy="5345402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  <p:sp>
        <p:nvSpPr>
          <p:cNvPr id="13" name="流程图: 可选过程 12">
            <a:extLst>
              <a:ext uri="{FF2B5EF4-FFF2-40B4-BE49-F238E27FC236}">
                <a16:creationId xmlns:a16="http://schemas.microsoft.com/office/drawing/2014/main" id="{BBCD3069-ABB0-4CCA-8445-374DE87313C9}"/>
              </a:ext>
            </a:extLst>
          </p:cNvPr>
          <p:cNvSpPr/>
          <p:nvPr/>
        </p:nvSpPr>
        <p:spPr>
          <a:xfrm>
            <a:off x="3788871" y="2141048"/>
            <a:ext cx="2963136" cy="1174174"/>
          </a:xfrm>
          <a:prstGeom prst="flowChartAlternateProcess">
            <a:avLst/>
          </a:prstGeom>
          <a:solidFill>
            <a:srgbClr val="93C3D4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Financial Institution</a:t>
            </a:r>
          </a:p>
          <a:p>
            <a:pPr algn="ctr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Risk Management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流程图: 可选过程 14">
            <a:extLst>
              <a:ext uri="{FF2B5EF4-FFF2-40B4-BE49-F238E27FC236}">
                <a16:creationId xmlns:a16="http://schemas.microsoft.com/office/drawing/2014/main" id="{B1DC899D-CA1B-4F47-A750-6FD4D53F6124}"/>
              </a:ext>
            </a:extLst>
          </p:cNvPr>
          <p:cNvSpPr/>
          <p:nvPr/>
        </p:nvSpPr>
        <p:spPr>
          <a:xfrm>
            <a:off x="7244746" y="1543975"/>
            <a:ext cx="2963137" cy="806220"/>
          </a:xfrm>
          <a:prstGeom prst="flowChartAlternateProcess">
            <a:avLst/>
          </a:prstGeom>
          <a:solidFill>
            <a:srgbClr val="93C3D4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Risk State of</a:t>
            </a:r>
          </a:p>
          <a:p>
            <a:pPr algn="ctr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Corporates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流程图: 可选过程 18">
            <a:extLst>
              <a:ext uri="{FF2B5EF4-FFF2-40B4-BE49-F238E27FC236}">
                <a16:creationId xmlns:a16="http://schemas.microsoft.com/office/drawing/2014/main" id="{24F1947E-5F6C-4F44-9D63-967109C21E84}"/>
              </a:ext>
            </a:extLst>
          </p:cNvPr>
          <p:cNvSpPr/>
          <p:nvPr/>
        </p:nvSpPr>
        <p:spPr>
          <a:xfrm>
            <a:off x="6615198" y="3537551"/>
            <a:ext cx="2963136" cy="1174174"/>
          </a:xfrm>
          <a:prstGeom prst="flowChartAlternateProcess">
            <a:avLst/>
          </a:prstGeom>
          <a:solidFill>
            <a:srgbClr val="93C3D4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Corporate Risk </a:t>
            </a:r>
          </a:p>
          <a:p>
            <a:pPr algn="ctr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Based on Industry and Category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628BDDA0-7AE1-46F4-8A77-AE92D36AA566}"/>
              </a:ext>
            </a:extLst>
          </p:cNvPr>
          <p:cNvSpPr/>
          <p:nvPr/>
        </p:nvSpPr>
        <p:spPr>
          <a:xfrm>
            <a:off x="1683656" y="1284513"/>
            <a:ext cx="6596743" cy="2881087"/>
          </a:xfrm>
          <a:prstGeom prst="roundRect">
            <a:avLst/>
          </a:prstGeom>
          <a:noFill/>
          <a:ln w="38100">
            <a:solidFill>
              <a:schemeClr val="accent4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C2D288E9-4AA7-4F1C-A03C-DEBA8C28E3EC}"/>
              </a:ext>
            </a:extLst>
          </p:cNvPr>
          <p:cNvSpPr/>
          <p:nvPr/>
        </p:nvSpPr>
        <p:spPr>
          <a:xfrm>
            <a:off x="8213884" y="1284514"/>
            <a:ext cx="2146675" cy="1174174"/>
          </a:xfrm>
          <a:prstGeom prst="roundRect">
            <a:avLst/>
          </a:prstGeom>
          <a:noFill/>
          <a:ln w="38100">
            <a:solidFill>
              <a:schemeClr val="accent4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6773DDE6-5F9B-4375-844D-541A2C88AEBD}"/>
              </a:ext>
            </a:extLst>
          </p:cNvPr>
          <p:cNvGrpSpPr/>
          <p:nvPr/>
        </p:nvGrpSpPr>
        <p:grpSpPr>
          <a:xfrm>
            <a:off x="1763008" y="2350195"/>
            <a:ext cx="8614429" cy="3860057"/>
            <a:chOff x="1763008" y="2350195"/>
            <a:chExt cx="8614429" cy="3860057"/>
          </a:xfrm>
        </p:grpSpPr>
        <p:sp>
          <p:nvSpPr>
            <p:cNvPr id="23" name="矩形: 圆角 22">
              <a:extLst>
                <a:ext uri="{FF2B5EF4-FFF2-40B4-BE49-F238E27FC236}">
                  <a16:creationId xmlns:a16="http://schemas.microsoft.com/office/drawing/2014/main" id="{A713B713-1E25-4E2D-A514-163636FFF099}"/>
                </a:ext>
              </a:extLst>
            </p:cNvPr>
            <p:cNvSpPr/>
            <p:nvPr/>
          </p:nvSpPr>
          <p:spPr>
            <a:xfrm>
              <a:off x="8197005" y="2350195"/>
              <a:ext cx="2180432" cy="1815405"/>
            </a:xfrm>
            <a:prstGeom prst="roundRect">
              <a:avLst/>
            </a:prstGeom>
            <a:noFill/>
            <a:ln w="38100">
              <a:solidFill>
                <a:schemeClr val="accent4">
                  <a:lumMod val="60000"/>
                  <a:lumOff val="40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: 圆角 23">
              <a:extLst>
                <a:ext uri="{FF2B5EF4-FFF2-40B4-BE49-F238E27FC236}">
                  <a16:creationId xmlns:a16="http://schemas.microsoft.com/office/drawing/2014/main" id="{CC7164C6-A092-43F6-B255-0C203367271D}"/>
                </a:ext>
              </a:extLst>
            </p:cNvPr>
            <p:cNvSpPr/>
            <p:nvPr/>
          </p:nvSpPr>
          <p:spPr>
            <a:xfrm>
              <a:off x="1763008" y="4114432"/>
              <a:ext cx="6450875" cy="2095820"/>
            </a:xfrm>
            <a:prstGeom prst="roundRect">
              <a:avLst/>
            </a:prstGeom>
            <a:noFill/>
            <a:ln w="38100">
              <a:solidFill>
                <a:schemeClr val="accent4">
                  <a:lumMod val="60000"/>
                  <a:lumOff val="40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3106245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6" dur="2000" fill="hold"/>
                                        <p:tgtEl>
                                          <p:spTgt spid="1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3" dur="2000" fill="hold"/>
                                        <p:tgtEl>
                                          <p:spTgt spid="19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44" presetID="10" presetClass="exit" presetSubtype="0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000"/>
                            </p:stCondLst>
                            <p:childTnLst>
                              <p:par>
                                <p:cTn id="4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3" grpId="2" animBg="1"/>
      <p:bldP spid="15" grpId="0" animBg="1"/>
      <p:bldP spid="15" grpId="1" animBg="1"/>
      <p:bldP spid="15" grpId="2" animBg="1"/>
      <p:bldP spid="19" grpId="0" animBg="1"/>
      <p:bldP spid="19" grpId="1" animBg="1"/>
      <p:bldP spid="19" grpId="2" animBg="1"/>
      <p:bldP spid="20" grpId="0" animBg="1"/>
      <p:bldP spid="20" grpId="1" animBg="1"/>
      <p:bldP spid="21" grpId="0" animBg="1"/>
      <p:bldP spid="21" grpId="1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1165621A-BBCE-412F-B9C7-ACA9CAD66B0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961" t="23696" r="52479" b="22366"/>
          <a:stretch/>
        </p:blipFill>
        <p:spPr>
          <a:xfrm>
            <a:off x="254000" y="6349805"/>
            <a:ext cx="635992" cy="50819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425FC208-8586-4CA1-A559-7AA94A7BB4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227"/>
          <a:stretch/>
        </p:blipFill>
        <p:spPr>
          <a:xfrm>
            <a:off x="9724184" y="6349805"/>
            <a:ext cx="1209250" cy="515429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FE28A88-8289-444C-BF19-6F7EE9224E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28341"/>
          <a:stretch/>
        </p:blipFill>
        <p:spPr>
          <a:xfrm>
            <a:off x="889992" y="6349806"/>
            <a:ext cx="8834193" cy="50819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B30A7F9-5A95-45F9-A748-85A7C738ED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38106"/>
          <a:stretch/>
        </p:blipFill>
        <p:spPr>
          <a:xfrm>
            <a:off x="10933434" y="6349805"/>
            <a:ext cx="1455706" cy="516473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EA989BD8-BAA9-41F9-96B8-51255044048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38106"/>
          <a:stretch/>
        </p:blipFill>
        <p:spPr>
          <a:xfrm>
            <a:off x="-1" y="6349806"/>
            <a:ext cx="254001" cy="508194"/>
          </a:xfrm>
          <a:prstGeom prst="rect">
            <a:avLst/>
          </a:prstGeom>
        </p:spPr>
      </p:pic>
      <p:sp>
        <p:nvSpPr>
          <p:cNvPr id="11" name="流程图: 接点 10">
            <a:extLst>
              <a:ext uri="{FF2B5EF4-FFF2-40B4-BE49-F238E27FC236}">
                <a16:creationId xmlns:a16="http://schemas.microsoft.com/office/drawing/2014/main" id="{C609CA26-8E3F-42B1-AD38-E642206E7AF8}"/>
              </a:ext>
            </a:extLst>
          </p:cNvPr>
          <p:cNvSpPr/>
          <p:nvPr/>
        </p:nvSpPr>
        <p:spPr>
          <a:xfrm>
            <a:off x="1254993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流程图: 接点 13">
            <a:extLst>
              <a:ext uri="{FF2B5EF4-FFF2-40B4-BE49-F238E27FC236}">
                <a16:creationId xmlns:a16="http://schemas.microsoft.com/office/drawing/2014/main" id="{DEC2296D-1223-450E-9CCF-4AA7EF77ACF1}"/>
              </a:ext>
            </a:extLst>
          </p:cNvPr>
          <p:cNvSpPr/>
          <p:nvPr/>
        </p:nvSpPr>
        <p:spPr>
          <a:xfrm>
            <a:off x="2006910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流程图: 接点 15">
            <a:extLst>
              <a:ext uri="{FF2B5EF4-FFF2-40B4-BE49-F238E27FC236}">
                <a16:creationId xmlns:a16="http://schemas.microsoft.com/office/drawing/2014/main" id="{48DE1912-CCE3-4AF2-9990-19F0FF121FAB}"/>
              </a:ext>
            </a:extLst>
          </p:cNvPr>
          <p:cNvSpPr/>
          <p:nvPr/>
        </p:nvSpPr>
        <p:spPr>
          <a:xfrm>
            <a:off x="1619994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" name="流程图: 接点 16">
            <a:extLst>
              <a:ext uri="{FF2B5EF4-FFF2-40B4-BE49-F238E27FC236}">
                <a16:creationId xmlns:a16="http://schemas.microsoft.com/office/drawing/2014/main" id="{BB6ACD17-25D8-4479-B23C-AAD363890791}"/>
              </a:ext>
            </a:extLst>
          </p:cNvPr>
          <p:cNvSpPr/>
          <p:nvPr/>
        </p:nvSpPr>
        <p:spPr>
          <a:xfrm>
            <a:off x="2380842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流程图: 接点 17">
            <a:extLst>
              <a:ext uri="{FF2B5EF4-FFF2-40B4-BE49-F238E27FC236}">
                <a16:creationId xmlns:a16="http://schemas.microsoft.com/office/drawing/2014/main" id="{077D61F9-CA11-42EE-89C1-B0BB7E85B233}"/>
              </a:ext>
            </a:extLst>
          </p:cNvPr>
          <p:cNvSpPr/>
          <p:nvPr/>
        </p:nvSpPr>
        <p:spPr>
          <a:xfrm>
            <a:off x="3129426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54B61B9B-CB22-45C9-BBBE-C90272442E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610" y="672483"/>
            <a:ext cx="4273158" cy="691902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45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softEdge rad="266700"/>
          </a:effectLst>
        </p:spPr>
      </p:pic>
      <p:sp>
        <p:nvSpPr>
          <p:cNvPr id="15" name="流程图: 接点 14">
            <a:extLst>
              <a:ext uri="{FF2B5EF4-FFF2-40B4-BE49-F238E27FC236}">
                <a16:creationId xmlns:a16="http://schemas.microsoft.com/office/drawing/2014/main" id="{2A321F0E-C416-4ACD-A705-15EF4A73BF8C}"/>
              </a:ext>
            </a:extLst>
          </p:cNvPr>
          <p:cNvSpPr/>
          <p:nvPr/>
        </p:nvSpPr>
        <p:spPr>
          <a:xfrm>
            <a:off x="436674" y="711615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加号 18">
            <a:extLst>
              <a:ext uri="{FF2B5EF4-FFF2-40B4-BE49-F238E27FC236}">
                <a16:creationId xmlns:a16="http://schemas.microsoft.com/office/drawing/2014/main" id="{7B20096D-0F9D-4F72-8B22-CE9948C72DCA}"/>
              </a:ext>
            </a:extLst>
          </p:cNvPr>
          <p:cNvSpPr/>
          <p:nvPr/>
        </p:nvSpPr>
        <p:spPr>
          <a:xfrm>
            <a:off x="436674" y="711615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C37095E2-4716-4E02-8B24-9B47262FAB98}"/>
              </a:ext>
            </a:extLst>
          </p:cNvPr>
          <p:cNvSpPr txBox="1">
            <a:spLocks/>
          </p:cNvSpPr>
          <p:nvPr/>
        </p:nvSpPr>
        <p:spPr>
          <a:xfrm>
            <a:off x="975537" y="227804"/>
            <a:ext cx="6621349" cy="96762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4100" dirty="0">
                <a:solidFill>
                  <a:srgbClr val="01538D"/>
                </a:solidFill>
                <a:latin typeface="Arial Rounded MT Bold" panose="020F0704030504030204" pitchFamily="34" charset="0"/>
                <a:cs typeface="Times New Roman" panose="02020603050405020304" pitchFamily="18" charset="0"/>
              </a:rPr>
              <a:t>Front-end Logic</a:t>
            </a:r>
            <a:endParaRPr lang="zh-CN" altLang="en-US" sz="4100" dirty="0">
              <a:solidFill>
                <a:srgbClr val="01538D"/>
              </a:solidFill>
              <a:latin typeface="Arial Rounded MT Bold" panose="020F07040305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CDE8BDBA-A4CE-4D60-92A6-D868535B075D}"/>
              </a:ext>
            </a:extLst>
          </p:cNvPr>
          <p:cNvSpPr/>
          <p:nvPr/>
        </p:nvSpPr>
        <p:spPr>
          <a:xfrm>
            <a:off x="254000" y="3713816"/>
            <a:ext cx="1663085" cy="707152"/>
          </a:xfrm>
          <a:prstGeom prst="roundRect">
            <a:avLst/>
          </a:prstGeom>
          <a:solidFill>
            <a:srgbClr val="01538D"/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Log in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箭头: 右 11">
            <a:extLst>
              <a:ext uri="{FF2B5EF4-FFF2-40B4-BE49-F238E27FC236}">
                <a16:creationId xmlns:a16="http://schemas.microsoft.com/office/drawing/2014/main" id="{202C3956-D4E0-4BCB-A001-0BFB000B5227}"/>
              </a:ext>
            </a:extLst>
          </p:cNvPr>
          <p:cNvSpPr/>
          <p:nvPr/>
        </p:nvSpPr>
        <p:spPr>
          <a:xfrm>
            <a:off x="1950325" y="3915558"/>
            <a:ext cx="838201" cy="331620"/>
          </a:xfrm>
          <a:prstGeom prst="rightArrow">
            <a:avLst>
              <a:gd name="adj1" fmla="val 50000"/>
              <a:gd name="adj2" fmla="val 99786"/>
            </a:avLst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EBED6742-5A82-4582-9F9E-6A552531CCF5}"/>
              </a:ext>
            </a:extLst>
          </p:cNvPr>
          <p:cNvSpPr/>
          <p:nvPr/>
        </p:nvSpPr>
        <p:spPr>
          <a:xfrm>
            <a:off x="2823698" y="3713816"/>
            <a:ext cx="1910501" cy="707152"/>
          </a:xfrm>
          <a:prstGeom prst="roundRect">
            <a:avLst/>
          </a:prstGeom>
          <a:solidFill>
            <a:srgbClr val="537DC9"/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Dashboard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B6791687-7D44-4609-AD72-0ABB481F3D50}"/>
              </a:ext>
            </a:extLst>
          </p:cNvPr>
          <p:cNvSpPr/>
          <p:nvPr/>
        </p:nvSpPr>
        <p:spPr>
          <a:xfrm>
            <a:off x="9805784" y="3315223"/>
            <a:ext cx="2310015" cy="1441834"/>
          </a:xfrm>
          <a:prstGeom prst="rect">
            <a:avLst/>
          </a:prstGeom>
          <a:solidFill>
            <a:schemeClr val="tx1">
              <a:lumMod val="85000"/>
              <a:lumOff val="15000"/>
              <a:alpha val="15000"/>
            </a:schemeClr>
          </a:solidFill>
          <a:ln>
            <a:noFill/>
          </a:ln>
          <a:effectLst>
            <a:outerShdw blurRad="203200" dist="88900" dir="8100000" sx="102000" sy="102000" algn="ctr" rotWithShape="0">
              <a:schemeClr val="tx1">
                <a:alpha val="30000"/>
              </a:scheme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1" name="流程图: 可选过程 20">
            <a:extLst>
              <a:ext uri="{FF2B5EF4-FFF2-40B4-BE49-F238E27FC236}">
                <a16:creationId xmlns:a16="http://schemas.microsoft.com/office/drawing/2014/main" id="{3D2B19EA-2D62-42D2-991C-A798EE5E9548}"/>
              </a:ext>
            </a:extLst>
          </p:cNvPr>
          <p:cNvSpPr/>
          <p:nvPr/>
        </p:nvSpPr>
        <p:spPr>
          <a:xfrm>
            <a:off x="5742361" y="2141048"/>
            <a:ext cx="2963136" cy="1174174"/>
          </a:xfrm>
          <a:prstGeom prst="flowChartAlternateProcess">
            <a:avLst/>
          </a:prstGeom>
          <a:solidFill>
            <a:srgbClr val="93C3D4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Financial Institution</a:t>
            </a:r>
          </a:p>
          <a:p>
            <a:pPr algn="ctr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Risk Management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流程图: 可选过程 24">
            <a:extLst>
              <a:ext uri="{FF2B5EF4-FFF2-40B4-BE49-F238E27FC236}">
                <a16:creationId xmlns:a16="http://schemas.microsoft.com/office/drawing/2014/main" id="{3D4447A0-E015-4F40-8B6F-68D4D942607F}"/>
              </a:ext>
            </a:extLst>
          </p:cNvPr>
          <p:cNvSpPr/>
          <p:nvPr/>
        </p:nvSpPr>
        <p:spPr>
          <a:xfrm>
            <a:off x="5742360" y="3668798"/>
            <a:ext cx="2963137" cy="806220"/>
          </a:xfrm>
          <a:prstGeom prst="flowChartAlternateProcess">
            <a:avLst/>
          </a:prstGeom>
          <a:solidFill>
            <a:srgbClr val="93C3D4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Risk State of</a:t>
            </a:r>
          </a:p>
          <a:p>
            <a:pPr algn="ctr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Corporates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流程图: 可选过程 25">
            <a:extLst>
              <a:ext uri="{FF2B5EF4-FFF2-40B4-BE49-F238E27FC236}">
                <a16:creationId xmlns:a16="http://schemas.microsoft.com/office/drawing/2014/main" id="{0A9660DD-E6EB-4319-BF23-442C7EBB9CC9}"/>
              </a:ext>
            </a:extLst>
          </p:cNvPr>
          <p:cNvSpPr/>
          <p:nvPr/>
        </p:nvSpPr>
        <p:spPr>
          <a:xfrm>
            <a:off x="5742361" y="4860449"/>
            <a:ext cx="2963136" cy="1174174"/>
          </a:xfrm>
          <a:prstGeom prst="flowChartAlternateProcess">
            <a:avLst/>
          </a:prstGeom>
          <a:solidFill>
            <a:srgbClr val="93C3D4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Corporate Risk </a:t>
            </a:r>
          </a:p>
          <a:p>
            <a:pPr algn="ctr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Based on Industry and Category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2" name="直接箭头连接符 31">
            <a:extLst>
              <a:ext uri="{FF2B5EF4-FFF2-40B4-BE49-F238E27FC236}">
                <a16:creationId xmlns:a16="http://schemas.microsoft.com/office/drawing/2014/main" id="{D4B58053-E67F-49AB-8FDD-C85131177176}"/>
              </a:ext>
            </a:extLst>
          </p:cNvPr>
          <p:cNvCxnSpPr>
            <a:cxnSpLocks/>
            <a:stCxn id="24" idx="3"/>
            <a:endCxn id="21" idx="1"/>
          </p:cNvCxnSpPr>
          <p:nvPr/>
        </p:nvCxnSpPr>
        <p:spPr>
          <a:xfrm flipV="1">
            <a:off x="4734199" y="2728135"/>
            <a:ext cx="1008162" cy="133925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2A6E3CC9-A723-4110-977F-9D4A2A1E50BA}"/>
              </a:ext>
            </a:extLst>
          </p:cNvPr>
          <p:cNvCxnSpPr>
            <a:cxnSpLocks/>
            <a:stCxn id="24" idx="3"/>
            <a:endCxn id="25" idx="1"/>
          </p:cNvCxnSpPr>
          <p:nvPr/>
        </p:nvCxnSpPr>
        <p:spPr>
          <a:xfrm>
            <a:off x="4734199" y="4067392"/>
            <a:ext cx="1008161" cy="451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箭头连接符 36">
            <a:extLst>
              <a:ext uri="{FF2B5EF4-FFF2-40B4-BE49-F238E27FC236}">
                <a16:creationId xmlns:a16="http://schemas.microsoft.com/office/drawing/2014/main" id="{5CFED9C6-6A16-4EED-8AA7-F18BD3B25775}"/>
              </a:ext>
            </a:extLst>
          </p:cNvPr>
          <p:cNvCxnSpPr>
            <a:cxnSpLocks/>
            <a:stCxn id="24" idx="3"/>
            <a:endCxn id="26" idx="1"/>
          </p:cNvCxnSpPr>
          <p:nvPr/>
        </p:nvCxnSpPr>
        <p:spPr>
          <a:xfrm>
            <a:off x="4734199" y="4067392"/>
            <a:ext cx="1008162" cy="138014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左大括号 43">
            <a:extLst>
              <a:ext uri="{FF2B5EF4-FFF2-40B4-BE49-F238E27FC236}">
                <a16:creationId xmlns:a16="http://schemas.microsoft.com/office/drawing/2014/main" id="{13A018B3-5510-4165-930A-349C7E44DD71}"/>
              </a:ext>
            </a:extLst>
          </p:cNvPr>
          <p:cNvSpPr/>
          <p:nvPr/>
        </p:nvSpPr>
        <p:spPr>
          <a:xfrm flipH="1">
            <a:off x="8973841" y="1923121"/>
            <a:ext cx="705967" cy="4368714"/>
          </a:xfrm>
          <a:prstGeom prst="leftBrace">
            <a:avLst>
              <a:gd name="adj1" fmla="val 97011"/>
              <a:gd name="adj2" fmla="val 49709"/>
            </a:avLst>
          </a:prstGeom>
          <a:ln w="38100"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矩形: 圆角 44">
            <a:extLst>
              <a:ext uri="{FF2B5EF4-FFF2-40B4-BE49-F238E27FC236}">
                <a16:creationId xmlns:a16="http://schemas.microsoft.com/office/drawing/2014/main" id="{2A309D9A-D8A6-4A3A-B61B-B495019A5296}"/>
              </a:ext>
            </a:extLst>
          </p:cNvPr>
          <p:cNvSpPr/>
          <p:nvPr/>
        </p:nvSpPr>
        <p:spPr>
          <a:xfrm>
            <a:off x="9940083" y="3713816"/>
            <a:ext cx="2036017" cy="707152"/>
          </a:xfrm>
          <a:prstGeom prst="roundRect">
            <a:avLst/>
          </a:prstGeom>
          <a:solidFill>
            <a:srgbClr val="537DC9"/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Search Page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流程图: 接点 28">
            <a:extLst>
              <a:ext uri="{FF2B5EF4-FFF2-40B4-BE49-F238E27FC236}">
                <a16:creationId xmlns:a16="http://schemas.microsoft.com/office/drawing/2014/main" id="{092B02E2-7A10-471B-857E-3521E35FF499}"/>
              </a:ext>
            </a:extLst>
          </p:cNvPr>
          <p:cNvSpPr/>
          <p:nvPr/>
        </p:nvSpPr>
        <p:spPr>
          <a:xfrm>
            <a:off x="2758144" y="6518818"/>
            <a:ext cx="195943" cy="186835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28644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矩形 40">
            <a:extLst>
              <a:ext uri="{FF2B5EF4-FFF2-40B4-BE49-F238E27FC236}">
                <a16:creationId xmlns:a16="http://schemas.microsoft.com/office/drawing/2014/main" id="{B8A4630E-B90F-4CA0-918B-9755BAF29062}"/>
              </a:ext>
            </a:extLst>
          </p:cNvPr>
          <p:cNvSpPr/>
          <p:nvPr/>
        </p:nvSpPr>
        <p:spPr>
          <a:xfrm>
            <a:off x="-356260" y="-249382"/>
            <a:ext cx="12884728" cy="7315200"/>
          </a:xfrm>
          <a:prstGeom prst="rect">
            <a:avLst/>
          </a:prstGeom>
          <a:solidFill>
            <a:srgbClr val="546EA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1" name="图片 50">
            <a:extLst>
              <a:ext uri="{FF2B5EF4-FFF2-40B4-BE49-F238E27FC236}">
                <a16:creationId xmlns:a16="http://schemas.microsoft.com/office/drawing/2014/main" id="{24AB264A-7B2A-40FA-919B-541C0F3B50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6613" y="1459780"/>
            <a:ext cx="5372101" cy="5130303"/>
          </a:xfrm>
          <a:prstGeom prst="rect">
            <a:avLst/>
          </a:prstGeom>
        </p:spPr>
      </p:pic>
      <p:sp>
        <p:nvSpPr>
          <p:cNvPr id="55" name="文本框 54">
            <a:extLst>
              <a:ext uri="{FF2B5EF4-FFF2-40B4-BE49-F238E27FC236}">
                <a16:creationId xmlns:a16="http://schemas.microsoft.com/office/drawing/2014/main" id="{80CAD1B5-DE8E-46F1-A5A8-3B0AB6645527}"/>
              </a:ext>
            </a:extLst>
          </p:cNvPr>
          <p:cNvSpPr txBox="1"/>
          <p:nvPr/>
        </p:nvSpPr>
        <p:spPr>
          <a:xfrm>
            <a:off x="642257" y="1459780"/>
            <a:ext cx="686888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dirty="0">
                <a:solidFill>
                  <a:schemeClr val="bg1"/>
                </a:solidFill>
                <a:latin typeface="Californian FB" panose="0207040306080B030204" pitchFamily="18" charset="0"/>
                <a:cs typeface="Times New Roman" panose="02020603050405020304" pitchFamily="18" charset="0"/>
              </a:rPr>
              <a:t>July 23rd.  2021</a:t>
            </a:r>
          </a:p>
          <a:p>
            <a:endParaRPr lang="zh-CN" altLang="en-US" sz="6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85B25979-0F9E-4007-B00E-9B144F56CDF4}"/>
              </a:ext>
            </a:extLst>
          </p:cNvPr>
          <p:cNvSpPr txBox="1"/>
          <p:nvPr/>
        </p:nvSpPr>
        <p:spPr>
          <a:xfrm>
            <a:off x="566057" y="2789526"/>
            <a:ext cx="686888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dirty="0">
                <a:solidFill>
                  <a:schemeClr val="bg1"/>
                </a:solidFill>
                <a:latin typeface="Californian FB" panose="0207040306080B030204" pitchFamily="18" charset="0"/>
                <a:cs typeface="Times New Roman" panose="02020603050405020304" pitchFamily="18" charset="0"/>
              </a:rPr>
              <a:t>Bank of SWUFE</a:t>
            </a:r>
            <a:endParaRPr lang="zh-CN" altLang="en-US" sz="6600" dirty="0">
              <a:solidFill>
                <a:schemeClr val="bg1"/>
              </a:solidFill>
              <a:latin typeface="Californian FB" panose="0207040306080B030204" pitchFamily="18" charset="0"/>
              <a:cs typeface="Times New Roman" panose="02020603050405020304" pitchFamily="18" charset="0"/>
            </a:endParaRPr>
          </a:p>
          <a:p>
            <a:endParaRPr lang="zh-CN" altLang="en-US" sz="6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1157595"/>
      </p:ext>
    </p:extLst>
  </p:cSld>
  <p:clrMapOvr>
    <a:masterClrMapping/>
  </p:clrMapOvr>
  <p:transition spd="slow">
    <p:split orient="vert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1165621A-BBCE-412F-B9C7-ACA9CAD66B0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961" t="23696" r="52479" b="22366"/>
          <a:stretch/>
        </p:blipFill>
        <p:spPr>
          <a:xfrm>
            <a:off x="254000" y="6349805"/>
            <a:ext cx="635992" cy="50819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425FC208-8586-4CA1-A559-7AA94A7BB4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227"/>
          <a:stretch/>
        </p:blipFill>
        <p:spPr>
          <a:xfrm>
            <a:off x="9724184" y="6349805"/>
            <a:ext cx="1209250" cy="515429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FE28A88-8289-444C-BF19-6F7EE9224E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28341"/>
          <a:stretch/>
        </p:blipFill>
        <p:spPr>
          <a:xfrm>
            <a:off x="889992" y="6349806"/>
            <a:ext cx="8834193" cy="50819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B30A7F9-5A95-45F9-A748-85A7C738ED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38106"/>
          <a:stretch/>
        </p:blipFill>
        <p:spPr>
          <a:xfrm>
            <a:off x="10933434" y="6349805"/>
            <a:ext cx="1455706" cy="516473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EA989BD8-BAA9-41F9-96B8-51255044048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38106"/>
          <a:stretch/>
        </p:blipFill>
        <p:spPr>
          <a:xfrm>
            <a:off x="-1" y="6349806"/>
            <a:ext cx="254001" cy="508194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54B61B9B-CB22-45C9-BBBE-C90272442E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2610" y="1322418"/>
            <a:ext cx="4273158" cy="691902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45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softEdge rad="266700"/>
          </a:effectLst>
        </p:spPr>
      </p:pic>
      <p:sp>
        <p:nvSpPr>
          <p:cNvPr id="15" name="流程图: 接点 14">
            <a:extLst>
              <a:ext uri="{FF2B5EF4-FFF2-40B4-BE49-F238E27FC236}">
                <a16:creationId xmlns:a16="http://schemas.microsoft.com/office/drawing/2014/main" id="{2A321F0E-C416-4ACD-A705-15EF4A73BF8C}"/>
              </a:ext>
            </a:extLst>
          </p:cNvPr>
          <p:cNvSpPr/>
          <p:nvPr/>
        </p:nvSpPr>
        <p:spPr>
          <a:xfrm>
            <a:off x="817674" y="1361550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加号 18">
            <a:extLst>
              <a:ext uri="{FF2B5EF4-FFF2-40B4-BE49-F238E27FC236}">
                <a16:creationId xmlns:a16="http://schemas.microsoft.com/office/drawing/2014/main" id="{7B20096D-0F9D-4F72-8B22-CE9948C72DCA}"/>
              </a:ext>
            </a:extLst>
          </p:cNvPr>
          <p:cNvSpPr/>
          <p:nvPr/>
        </p:nvSpPr>
        <p:spPr>
          <a:xfrm>
            <a:off x="817674" y="1361550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C37095E2-4716-4E02-8B24-9B47262FAB98}"/>
              </a:ext>
            </a:extLst>
          </p:cNvPr>
          <p:cNvSpPr txBox="1">
            <a:spLocks/>
          </p:cNvSpPr>
          <p:nvPr/>
        </p:nvSpPr>
        <p:spPr>
          <a:xfrm>
            <a:off x="1356537" y="877739"/>
            <a:ext cx="6621349" cy="96762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4100" dirty="0">
                <a:solidFill>
                  <a:srgbClr val="01538D"/>
                </a:solidFill>
                <a:latin typeface="Arial Rounded MT Bold" panose="020F0704030504030204" pitchFamily="34" charset="0"/>
                <a:cs typeface="Times New Roman" panose="02020603050405020304" pitchFamily="18" charset="0"/>
              </a:rPr>
              <a:t>Front-end Logic</a:t>
            </a:r>
            <a:endParaRPr lang="zh-CN" altLang="en-US" sz="4100" dirty="0">
              <a:solidFill>
                <a:srgbClr val="01538D"/>
              </a:solidFill>
              <a:latin typeface="Arial Rounded MT Bold" panose="020F07040305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8E22C8E1-B65C-403D-B7C3-5CF7C6C02204}"/>
              </a:ext>
            </a:extLst>
          </p:cNvPr>
          <p:cNvSpPr/>
          <p:nvPr/>
        </p:nvSpPr>
        <p:spPr>
          <a:xfrm>
            <a:off x="3613584" y="2395498"/>
            <a:ext cx="3574239" cy="3521263"/>
          </a:xfrm>
          <a:prstGeom prst="rect">
            <a:avLst/>
          </a:prstGeom>
          <a:solidFill>
            <a:schemeClr val="tx1">
              <a:lumMod val="85000"/>
              <a:lumOff val="15000"/>
              <a:alpha val="15000"/>
            </a:schemeClr>
          </a:solidFill>
          <a:ln>
            <a:noFill/>
          </a:ln>
          <a:effectLst>
            <a:outerShdw blurRad="203200" dist="88900" dir="8100000" sx="102000" sy="102000" algn="ctr" rotWithShape="0">
              <a:schemeClr val="tx1">
                <a:alpha val="30000"/>
              </a:scheme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1" name="流程图: 可选过程 30">
            <a:extLst>
              <a:ext uri="{FF2B5EF4-FFF2-40B4-BE49-F238E27FC236}">
                <a16:creationId xmlns:a16="http://schemas.microsoft.com/office/drawing/2014/main" id="{002BD933-A2C1-499E-BB4D-FA61B4504DA6}"/>
              </a:ext>
            </a:extLst>
          </p:cNvPr>
          <p:cNvSpPr/>
          <p:nvPr/>
        </p:nvSpPr>
        <p:spPr>
          <a:xfrm>
            <a:off x="3919134" y="2661941"/>
            <a:ext cx="3000345" cy="1174174"/>
          </a:xfrm>
          <a:prstGeom prst="flowChartAlternateProcess">
            <a:avLst/>
          </a:prstGeom>
          <a:solidFill>
            <a:srgbClr val="93C3D4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Corporate List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流程图: 可选过程 34">
            <a:extLst>
              <a:ext uri="{FF2B5EF4-FFF2-40B4-BE49-F238E27FC236}">
                <a16:creationId xmlns:a16="http://schemas.microsoft.com/office/drawing/2014/main" id="{E680171D-4F5C-4775-9838-64FFE72C2FD2}"/>
              </a:ext>
            </a:extLst>
          </p:cNvPr>
          <p:cNvSpPr/>
          <p:nvPr/>
        </p:nvSpPr>
        <p:spPr>
          <a:xfrm>
            <a:off x="3956344" y="4375611"/>
            <a:ext cx="2963136" cy="1174174"/>
          </a:xfrm>
          <a:prstGeom prst="flowChartAlternateProcess">
            <a:avLst/>
          </a:prstGeom>
          <a:solidFill>
            <a:srgbClr val="93C3D4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Search Function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5EE942E3-E24C-4725-89A7-4BCB6DCC59E4}"/>
              </a:ext>
            </a:extLst>
          </p:cNvPr>
          <p:cNvCxnSpPr>
            <a:cxnSpLocks/>
            <a:endCxn id="35" idx="1"/>
          </p:cNvCxnSpPr>
          <p:nvPr/>
        </p:nvCxnSpPr>
        <p:spPr>
          <a:xfrm>
            <a:off x="3129426" y="4102558"/>
            <a:ext cx="826918" cy="860140"/>
          </a:xfrm>
          <a:prstGeom prst="straightConnector1">
            <a:avLst/>
          </a:prstGeom>
          <a:ln w="38100"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箭头连接符 37">
            <a:extLst>
              <a:ext uri="{FF2B5EF4-FFF2-40B4-BE49-F238E27FC236}">
                <a16:creationId xmlns:a16="http://schemas.microsoft.com/office/drawing/2014/main" id="{58CD1247-FAF4-4CE8-913D-4D72124F279A}"/>
              </a:ext>
            </a:extLst>
          </p:cNvPr>
          <p:cNvCxnSpPr>
            <a:cxnSpLocks/>
            <a:endCxn id="31" idx="1"/>
          </p:cNvCxnSpPr>
          <p:nvPr/>
        </p:nvCxnSpPr>
        <p:spPr>
          <a:xfrm flipV="1">
            <a:off x="3129426" y="3249028"/>
            <a:ext cx="789708" cy="880060"/>
          </a:xfrm>
          <a:prstGeom prst="straightConnector1">
            <a:avLst/>
          </a:prstGeom>
          <a:ln w="38100"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箭头: 右 41">
            <a:extLst>
              <a:ext uri="{FF2B5EF4-FFF2-40B4-BE49-F238E27FC236}">
                <a16:creationId xmlns:a16="http://schemas.microsoft.com/office/drawing/2014/main" id="{392FC9FF-CCFC-4289-8BD3-0771F6ACC1D3}"/>
              </a:ext>
            </a:extLst>
          </p:cNvPr>
          <p:cNvSpPr/>
          <p:nvPr/>
        </p:nvSpPr>
        <p:spPr>
          <a:xfrm>
            <a:off x="7187822" y="3749859"/>
            <a:ext cx="2536362" cy="695447"/>
          </a:xfrm>
          <a:prstGeom prst="rightArrow">
            <a:avLst>
              <a:gd name="adj1" fmla="val 50000"/>
              <a:gd name="adj2" fmla="val 99306"/>
            </a:avLst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矩形: 圆角 45">
            <a:extLst>
              <a:ext uri="{FF2B5EF4-FFF2-40B4-BE49-F238E27FC236}">
                <a16:creationId xmlns:a16="http://schemas.microsoft.com/office/drawing/2014/main" id="{B93E4838-AD32-4F20-9643-BE9642368D6A}"/>
              </a:ext>
            </a:extLst>
          </p:cNvPr>
          <p:cNvSpPr/>
          <p:nvPr/>
        </p:nvSpPr>
        <p:spPr>
          <a:xfrm>
            <a:off x="1053156" y="3713816"/>
            <a:ext cx="2036017" cy="707152"/>
          </a:xfrm>
          <a:prstGeom prst="roundRect">
            <a:avLst/>
          </a:prstGeom>
          <a:solidFill>
            <a:srgbClr val="537DC9"/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Search Page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9" name="矩形: 圆角 48">
            <a:extLst>
              <a:ext uri="{FF2B5EF4-FFF2-40B4-BE49-F238E27FC236}">
                <a16:creationId xmlns:a16="http://schemas.microsoft.com/office/drawing/2014/main" id="{64BCEA1A-E7BB-49D6-BEA8-E141F50FD06A}"/>
              </a:ext>
            </a:extLst>
          </p:cNvPr>
          <p:cNvSpPr/>
          <p:nvPr/>
        </p:nvSpPr>
        <p:spPr>
          <a:xfrm>
            <a:off x="9793935" y="3492393"/>
            <a:ext cx="2036017" cy="1210377"/>
          </a:xfrm>
          <a:prstGeom prst="roundRect">
            <a:avLst/>
          </a:prstGeom>
          <a:solidFill>
            <a:srgbClr val="537DC9"/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Corporate</a:t>
            </a:r>
          </a:p>
          <a:p>
            <a:pPr algn="ctr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Information</a:t>
            </a:r>
          </a:p>
          <a:p>
            <a:pPr algn="ctr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Page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流程图: 接点 32">
            <a:extLst>
              <a:ext uri="{FF2B5EF4-FFF2-40B4-BE49-F238E27FC236}">
                <a16:creationId xmlns:a16="http://schemas.microsoft.com/office/drawing/2014/main" id="{5F33BE90-A3E2-4FAE-8311-8FCEFDB81B1E}"/>
              </a:ext>
            </a:extLst>
          </p:cNvPr>
          <p:cNvSpPr/>
          <p:nvPr/>
        </p:nvSpPr>
        <p:spPr>
          <a:xfrm>
            <a:off x="1254993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流程图: 接点 33">
            <a:extLst>
              <a:ext uri="{FF2B5EF4-FFF2-40B4-BE49-F238E27FC236}">
                <a16:creationId xmlns:a16="http://schemas.microsoft.com/office/drawing/2014/main" id="{BE911909-7196-4152-A817-47DD74BD98AC}"/>
              </a:ext>
            </a:extLst>
          </p:cNvPr>
          <p:cNvSpPr/>
          <p:nvPr/>
        </p:nvSpPr>
        <p:spPr>
          <a:xfrm>
            <a:off x="2006910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流程图: 接点 35">
            <a:extLst>
              <a:ext uri="{FF2B5EF4-FFF2-40B4-BE49-F238E27FC236}">
                <a16:creationId xmlns:a16="http://schemas.microsoft.com/office/drawing/2014/main" id="{69DB9574-B45D-4B8C-A34F-3EBD538101D8}"/>
              </a:ext>
            </a:extLst>
          </p:cNvPr>
          <p:cNvSpPr/>
          <p:nvPr/>
        </p:nvSpPr>
        <p:spPr>
          <a:xfrm>
            <a:off x="1619994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7" name="流程图: 接点 36">
            <a:extLst>
              <a:ext uri="{FF2B5EF4-FFF2-40B4-BE49-F238E27FC236}">
                <a16:creationId xmlns:a16="http://schemas.microsoft.com/office/drawing/2014/main" id="{11531CD8-B97F-431A-A358-951BEAA35C8C}"/>
              </a:ext>
            </a:extLst>
          </p:cNvPr>
          <p:cNvSpPr/>
          <p:nvPr/>
        </p:nvSpPr>
        <p:spPr>
          <a:xfrm>
            <a:off x="2380842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流程图: 接点 38">
            <a:extLst>
              <a:ext uri="{FF2B5EF4-FFF2-40B4-BE49-F238E27FC236}">
                <a16:creationId xmlns:a16="http://schemas.microsoft.com/office/drawing/2014/main" id="{2C804927-884C-4A05-9154-ADD0451007B3}"/>
              </a:ext>
            </a:extLst>
          </p:cNvPr>
          <p:cNvSpPr/>
          <p:nvPr/>
        </p:nvSpPr>
        <p:spPr>
          <a:xfrm>
            <a:off x="3129426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流程图: 接点 39">
            <a:extLst>
              <a:ext uri="{FF2B5EF4-FFF2-40B4-BE49-F238E27FC236}">
                <a16:creationId xmlns:a16="http://schemas.microsoft.com/office/drawing/2014/main" id="{9EBB51EB-F9DB-42C8-BFE1-BE1DC43D2ED4}"/>
              </a:ext>
            </a:extLst>
          </p:cNvPr>
          <p:cNvSpPr/>
          <p:nvPr/>
        </p:nvSpPr>
        <p:spPr>
          <a:xfrm>
            <a:off x="2758144" y="6518818"/>
            <a:ext cx="195943" cy="186835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41330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流程图: 接点 7">
            <a:extLst>
              <a:ext uri="{FF2B5EF4-FFF2-40B4-BE49-F238E27FC236}">
                <a16:creationId xmlns:a16="http://schemas.microsoft.com/office/drawing/2014/main" id="{28B6E7AA-ED87-4205-9300-BF6F372E4F09}"/>
              </a:ext>
            </a:extLst>
          </p:cNvPr>
          <p:cNvSpPr/>
          <p:nvPr/>
        </p:nvSpPr>
        <p:spPr>
          <a:xfrm>
            <a:off x="1258566" y="6518764"/>
            <a:ext cx="195943" cy="186835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流程图: 接点 10">
            <a:extLst>
              <a:ext uri="{FF2B5EF4-FFF2-40B4-BE49-F238E27FC236}">
                <a16:creationId xmlns:a16="http://schemas.microsoft.com/office/drawing/2014/main" id="{C609CA26-8E3F-42B1-AD38-E642206E7AF8}"/>
              </a:ext>
            </a:extLst>
          </p:cNvPr>
          <p:cNvSpPr/>
          <p:nvPr/>
        </p:nvSpPr>
        <p:spPr>
          <a:xfrm>
            <a:off x="1632738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流程图: 接点 13">
            <a:extLst>
              <a:ext uri="{FF2B5EF4-FFF2-40B4-BE49-F238E27FC236}">
                <a16:creationId xmlns:a16="http://schemas.microsoft.com/office/drawing/2014/main" id="{DEC2296D-1223-450E-9CCF-4AA7EF77ACF1}"/>
              </a:ext>
            </a:extLst>
          </p:cNvPr>
          <p:cNvSpPr/>
          <p:nvPr/>
        </p:nvSpPr>
        <p:spPr>
          <a:xfrm>
            <a:off x="2006910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流程图: 接点 15">
            <a:extLst>
              <a:ext uri="{FF2B5EF4-FFF2-40B4-BE49-F238E27FC236}">
                <a16:creationId xmlns:a16="http://schemas.microsoft.com/office/drawing/2014/main" id="{48DE1912-CCE3-4AF2-9990-19F0FF121FAB}"/>
              </a:ext>
            </a:extLst>
          </p:cNvPr>
          <p:cNvSpPr/>
          <p:nvPr/>
        </p:nvSpPr>
        <p:spPr>
          <a:xfrm>
            <a:off x="2381082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流程图: 接点 16">
            <a:extLst>
              <a:ext uri="{FF2B5EF4-FFF2-40B4-BE49-F238E27FC236}">
                <a16:creationId xmlns:a16="http://schemas.microsoft.com/office/drawing/2014/main" id="{BB6ACD17-25D8-4479-B23C-AAD363890791}"/>
              </a:ext>
            </a:extLst>
          </p:cNvPr>
          <p:cNvSpPr/>
          <p:nvPr/>
        </p:nvSpPr>
        <p:spPr>
          <a:xfrm>
            <a:off x="2755254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流程图: 接点 17">
            <a:extLst>
              <a:ext uri="{FF2B5EF4-FFF2-40B4-BE49-F238E27FC236}">
                <a16:creationId xmlns:a16="http://schemas.microsoft.com/office/drawing/2014/main" id="{077D61F9-CA11-42EE-89C1-B0BB7E85B233}"/>
              </a:ext>
            </a:extLst>
          </p:cNvPr>
          <p:cNvSpPr/>
          <p:nvPr/>
        </p:nvSpPr>
        <p:spPr>
          <a:xfrm>
            <a:off x="3129426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137743AB-6D24-44BE-9D45-4DE431673C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-618633"/>
            <a:ext cx="11887200" cy="8662427"/>
          </a:xfrm>
          <a:prstGeom prst="rect">
            <a:avLst/>
          </a:prstGeom>
        </p:spPr>
      </p:pic>
      <p:grpSp>
        <p:nvGrpSpPr>
          <p:cNvPr id="6" name="组合 5">
            <a:extLst>
              <a:ext uri="{FF2B5EF4-FFF2-40B4-BE49-F238E27FC236}">
                <a16:creationId xmlns:a16="http://schemas.microsoft.com/office/drawing/2014/main" id="{0D5D6C04-EDF1-4FE1-8D89-8C51CFFD1390}"/>
              </a:ext>
            </a:extLst>
          </p:cNvPr>
          <p:cNvGrpSpPr/>
          <p:nvPr/>
        </p:nvGrpSpPr>
        <p:grpSpPr>
          <a:xfrm>
            <a:off x="1814563" y="859419"/>
            <a:ext cx="8562875" cy="5356265"/>
            <a:chOff x="1814563" y="859419"/>
            <a:chExt cx="8562875" cy="5356265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BC281E0F-5E50-4410-BA28-C10856614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14563" y="859419"/>
              <a:ext cx="8562875" cy="5356265"/>
            </a:xfrm>
            <a:prstGeom prst="rect">
              <a:avLst/>
            </a:prstGeom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>
              <a:bevelT w="127000" h="63500"/>
            </a:sp3d>
          </p:spPr>
        </p:pic>
        <p:sp>
          <p:nvSpPr>
            <p:cNvPr id="5" name="矩形: 圆角 4">
              <a:extLst>
                <a:ext uri="{FF2B5EF4-FFF2-40B4-BE49-F238E27FC236}">
                  <a16:creationId xmlns:a16="http://schemas.microsoft.com/office/drawing/2014/main" id="{EDCD6F7D-F827-4DA3-AF7F-EE92DBF06635}"/>
                </a:ext>
              </a:extLst>
            </p:cNvPr>
            <p:cNvSpPr/>
            <p:nvPr/>
          </p:nvSpPr>
          <p:spPr>
            <a:xfrm>
              <a:off x="7543800" y="1284514"/>
              <a:ext cx="718457" cy="326572"/>
            </a:xfrm>
            <a:prstGeom prst="roundRect">
              <a:avLst/>
            </a:prstGeom>
            <a:noFill/>
            <a:ln w="19050">
              <a:solidFill>
                <a:schemeClr val="accent4">
                  <a:lumMod val="60000"/>
                  <a:lumOff val="40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026CBF7D-EF85-4FEB-82C0-98D7087C06F2}"/>
              </a:ext>
            </a:extLst>
          </p:cNvPr>
          <p:cNvGrpSpPr/>
          <p:nvPr/>
        </p:nvGrpSpPr>
        <p:grpSpPr>
          <a:xfrm>
            <a:off x="1828681" y="876761"/>
            <a:ext cx="8573087" cy="5356264"/>
            <a:chOff x="1828681" y="876761"/>
            <a:chExt cx="8573087" cy="5356264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452B7D30-9FFF-4416-B8FD-E1320D36106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828681" y="876761"/>
              <a:ext cx="8573087" cy="5356264"/>
            </a:xfrm>
            <a:prstGeom prst="rect">
              <a:avLst/>
            </a:prstGeom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>
              <a:bevelT w="127000" h="63500"/>
            </a:sp3d>
          </p:spPr>
        </p:pic>
        <p:sp>
          <p:nvSpPr>
            <p:cNvPr id="10" name="矩形: 圆角 9">
              <a:extLst>
                <a:ext uri="{FF2B5EF4-FFF2-40B4-BE49-F238E27FC236}">
                  <a16:creationId xmlns:a16="http://schemas.microsoft.com/office/drawing/2014/main" id="{7AF2C15D-F481-460A-8881-89B82AA38E13}"/>
                </a:ext>
              </a:extLst>
            </p:cNvPr>
            <p:cNvSpPr/>
            <p:nvPr/>
          </p:nvSpPr>
          <p:spPr>
            <a:xfrm>
              <a:off x="9978623" y="1367292"/>
              <a:ext cx="275425" cy="124798"/>
            </a:xfrm>
            <a:prstGeom prst="roundRect">
              <a:avLst/>
            </a:prstGeom>
            <a:solidFill>
              <a:srgbClr val="2EA44E"/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500" dirty="0"/>
                <a:t>Go</a:t>
              </a:r>
              <a:endParaRPr lang="zh-CN" altLang="en-US" sz="500" dirty="0"/>
            </a:p>
          </p:txBody>
        </p:sp>
        <p:sp>
          <p:nvSpPr>
            <p:cNvPr id="23" name="矩形: 圆角 22">
              <a:extLst>
                <a:ext uri="{FF2B5EF4-FFF2-40B4-BE49-F238E27FC236}">
                  <a16:creationId xmlns:a16="http://schemas.microsoft.com/office/drawing/2014/main" id="{26E8CCE9-D221-4745-911E-C49AB181DE68}"/>
                </a:ext>
              </a:extLst>
            </p:cNvPr>
            <p:cNvSpPr/>
            <p:nvPr/>
          </p:nvSpPr>
          <p:spPr>
            <a:xfrm>
              <a:off x="9601362" y="1367292"/>
              <a:ext cx="344851" cy="124798"/>
            </a:xfrm>
            <a:prstGeom prst="roundRect">
              <a:avLst/>
            </a:prstGeom>
            <a:solidFill>
              <a:srgbClr val="09092F"/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en-US" altLang="zh-CN" sz="500" dirty="0"/>
                <a:t>Reset</a:t>
              </a:r>
              <a:endParaRPr lang="zh-CN" altLang="en-US" sz="500" dirty="0"/>
            </a:p>
          </p:txBody>
        </p:sp>
      </p:grpSp>
      <p:sp>
        <p:nvSpPr>
          <p:cNvPr id="15" name="流程图: 可选过程 14">
            <a:extLst>
              <a:ext uri="{FF2B5EF4-FFF2-40B4-BE49-F238E27FC236}">
                <a16:creationId xmlns:a16="http://schemas.microsoft.com/office/drawing/2014/main" id="{B586FA0E-934B-480F-A94F-3AE59F4891E2}"/>
              </a:ext>
            </a:extLst>
          </p:cNvPr>
          <p:cNvSpPr/>
          <p:nvPr/>
        </p:nvSpPr>
        <p:spPr>
          <a:xfrm>
            <a:off x="4615051" y="2571575"/>
            <a:ext cx="3000345" cy="1174174"/>
          </a:xfrm>
          <a:prstGeom prst="flowChartAlternateProcess">
            <a:avLst/>
          </a:prstGeom>
          <a:solidFill>
            <a:srgbClr val="93C3D4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Corporate List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流程图: 可选过程 18">
            <a:extLst>
              <a:ext uri="{FF2B5EF4-FFF2-40B4-BE49-F238E27FC236}">
                <a16:creationId xmlns:a16="http://schemas.microsoft.com/office/drawing/2014/main" id="{DEE3FB81-2882-49D9-AC14-71704467BF71}"/>
              </a:ext>
            </a:extLst>
          </p:cNvPr>
          <p:cNvSpPr/>
          <p:nvPr/>
        </p:nvSpPr>
        <p:spPr>
          <a:xfrm>
            <a:off x="2635544" y="1023999"/>
            <a:ext cx="2963136" cy="1174174"/>
          </a:xfrm>
          <a:prstGeom prst="flowChartAlternateProcess">
            <a:avLst/>
          </a:prstGeom>
          <a:solidFill>
            <a:srgbClr val="93C3D4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Search Function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6B743644-4C76-4E18-B027-9573B5763FFA}"/>
              </a:ext>
            </a:extLst>
          </p:cNvPr>
          <p:cNvSpPr/>
          <p:nvPr/>
        </p:nvSpPr>
        <p:spPr>
          <a:xfrm>
            <a:off x="2006909" y="1635516"/>
            <a:ext cx="8356409" cy="3186855"/>
          </a:xfrm>
          <a:prstGeom prst="roundRect">
            <a:avLst/>
          </a:prstGeom>
          <a:noFill/>
          <a:ln w="38100">
            <a:solidFill>
              <a:schemeClr val="accent4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AE7FE103-2E93-46D8-BBC5-B6313DC5218E}"/>
              </a:ext>
            </a:extLst>
          </p:cNvPr>
          <p:cNvSpPr/>
          <p:nvPr/>
        </p:nvSpPr>
        <p:spPr>
          <a:xfrm>
            <a:off x="2006908" y="1227386"/>
            <a:ext cx="8356409" cy="326572"/>
          </a:xfrm>
          <a:prstGeom prst="roundRect">
            <a:avLst/>
          </a:prstGeom>
          <a:noFill/>
          <a:ln w="38100">
            <a:solidFill>
              <a:schemeClr val="accent4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70565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7" dur="2000" fill="hold"/>
                                        <p:tgtEl>
                                          <p:spTgt spid="1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5" dur="2000" fill="hold"/>
                                        <p:tgtEl>
                                          <p:spTgt spid="19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5" grpId="1" animBg="1"/>
      <p:bldP spid="15" grpId="2" animBg="1"/>
      <p:bldP spid="19" grpId="0" animBg="1"/>
      <p:bldP spid="19" grpId="1" animBg="1"/>
      <p:bldP spid="19" grpId="2" animBg="1"/>
      <p:bldP spid="20" grpId="0" animBg="1"/>
      <p:bldP spid="20" grpId="1" animBg="1"/>
      <p:bldP spid="21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1165621A-BBCE-412F-B9C7-ACA9CAD66B0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961" t="23696" r="52479" b="22366"/>
          <a:stretch/>
        </p:blipFill>
        <p:spPr>
          <a:xfrm>
            <a:off x="254000" y="6349805"/>
            <a:ext cx="635992" cy="50819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425FC208-8586-4CA1-A559-7AA94A7BB4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227"/>
          <a:stretch/>
        </p:blipFill>
        <p:spPr>
          <a:xfrm>
            <a:off x="9724184" y="6349805"/>
            <a:ext cx="1209250" cy="515429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FE28A88-8289-444C-BF19-6F7EE9224E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28341"/>
          <a:stretch/>
        </p:blipFill>
        <p:spPr>
          <a:xfrm>
            <a:off x="889992" y="6349806"/>
            <a:ext cx="8834193" cy="50819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B30A7F9-5A95-45F9-A748-85A7C738ED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38106"/>
          <a:stretch/>
        </p:blipFill>
        <p:spPr>
          <a:xfrm>
            <a:off x="10933434" y="6349805"/>
            <a:ext cx="1455706" cy="516473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EA989BD8-BAA9-41F9-96B8-51255044048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38106"/>
          <a:stretch/>
        </p:blipFill>
        <p:spPr>
          <a:xfrm>
            <a:off x="-1" y="6349806"/>
            <a:ext cx="254001" cy="508194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54B61B9B-CB22-45C9-BBBE-C90272442E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2610" y="1322418"/>
            <a:ext cx="4273158" cy="691902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45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softEdge rad="266700"/>
          </a:effectLst>
        </p:spPr>
      </p:pic>
      <p:sp>
        <p:nvSpPr>
          <p:cNvPr id="15" name="流程图: 接点 14">
            <a:extLst>
              <a:ext uri="{FF2B5EF4-FFF2-40B4-BE49-F238E27FC236}">
                <a16:creationId xmlns:a16="http://schemas.microsoft.com/office/drawing/2014/main" id="{2A321F0E-C416-4ACD-A705-15EF4A73BF8C}"/>
              </a:ext>
            </a:extLst>
          </p:cNvPr>
          <p:cNvSpPr/>
          <p:nvPr/>
        </p:nvSpPr>
        <p:spPr>
          <a:xfrm>
            <a:off x="817674" y="1361550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加号 18">
            <a:extLst>
              <a:ext uri="{FF2B5EF4-FFF2-40B4-BE49-F238E27FC236}">
                <a16:creationId xmlns:a16="http://schemas.microsoft.com/office/drawing/2014/main" id="{7B20096D-0F9D-4F72-8B22-CE9948C72DCA}"/>
              </a:ext>
            </a:extLst>
          </p:cNvPr>
          <p:cNvSpPr/>
          <p:nvPr/>
        </p:nvSpPr>
        <p:spPr>
          <a:xfrm>
            <a:off x="817674" y="1361550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C37095E2-4716-4E02-8B24-9B47262FAB98}"/>
              </a:ext>
            </a:extLst>
          </p:cNvPr>
          <p:cNvSpPr txBox="1">
            <a:spLocks/>
          </p:cNvSpPr>
          <p:nvPr/>
        </p:nvSpPr>
        <p:spPr>
          <a:xfrm>
            <a:off x="1356537" y="877739"/>
            <a:ext cx="6621349" cy="96762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4100" dirty="0">
                <a:solidFill>
                  <a:srgbClr val="01538D"/>
                </a:solidFill>
                <a:latin typeface="Arial Rounded MT Bold" panose="020F0704030504030204" pitchFamily="34" charset="0"/>
                <a:cs typeface="Times New Roman" panose="02020603050405020304" pitchFamily="18" charset="0"/>
              </a:rPr>
              <a:t>Front-end Logic</a:t>
            </a:r>
            <a:endParaRPr lang="zh-CN" altLang="en-US" sz="4100" dirty="0">
              <a:solidFill>
                <a:srgbClr val="01538D"/>
              </a:solidFill>
              <a:latin typeface="Arial Rounded MT Bold" panose="020F07040305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9" name="矩形: 圆角 48">
            <a:extLst>
              <a:ext uri="{FF2B5EF4-FFF2-40B4-BE49-F238E27FC236}">
                <a16:creationId xmlns:a16="http://schemas.microsoft.com/office/drawing/2014/main" id="{64BCEA1A-E7BB-49D6-BEA8-E141F50FD06A}"/>
              </a:ext>
            </a:extLst>
          </p:cNvPr>
          <p:cNvSpPr/>
          <p:nvPr/>
        </p:nvSpPr>
        <p:spPr>
          <a:xfrm>
            <a:off x="1054171" y="3492393"/>
            <a:ext cx="2036017" cy="1210377"/>
          </a:xfrm>
          <a:prstGeom prst="roundRect">
            <a:avLst/>
          </a:prstGeom>
          <a:solidFill>
            <a:srgbClr val="537DC9"/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Corporate</a:t>
            </a:r>
          </a:p>
          <a:p>
            <a:pPr algn="ctr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Information</a:t>
            </a:r>
          </a:p>
          <a:p>
            <a:pPr algn="ctr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Page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817E2389-BE29-4616-B532-FD7AADAF97D0}"/>
              </a:ext>
            </a:extLst>
          </p:cNvPr>
          <p:cNvSpPr/>
          <p:nvPr/>
        </p:nvSpPr>
        <p:spPr>
          <a:xfrm>
            <a:off x="3652084" y="1845362"/>
            <a:ext cx="3574239" cy="4335485"/>
          </a:xfrm>
          <a:prstGeom prst="rect">
            <a:avLst/>
          </a:prstGeom>
          <a:solidFill>
            <a:schemeClr val="tx1">
              <a:lumMod val="85000"/>
              <a:lumOff val="15000"/>
              <a:alpha val="15000"/>
            </a:schemeClr>
          </a:solidFill>
          <a:ln>
            <a:noFill/>
          </a:ln>
          <a:effectLst>
            <a:outerShdw blurRad="203200" dist="88900" dir="8100000" sx="102000" sy="102000" algn="ctr" rotWithShape="0">
              <a:schemeClr val="tx1">
                <a:alpha val="30000"/>
              </a:scheme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6" name="流程图: 可选过程 25">
            <a:extLst>
              <a:ext uri="{FF2B5EF4-FFF2-40B4-BE49-F238E27FC236}">
                <a16:creationId xmlns:a16="http://schemas.microsoft.com/office/drawing/2014/main" id="{4A3CCE6F-9EE1-4E40-AF48-A6489522B5C1}"/>
              </a:ext>
            </a:extLst>
          </p:cNvPr>
          <p:cNvSpPr/>
          <p:nvPr/>
        </p:nvSpPr>
        <p:spPr>
          <a:xfrm>
            <a:off x="3957635" y="2110570"/>
            <a:ext cx="2963136" cy="935116"/>
          </a:xfrm>
          <a:prstGeom prst="flowChartAlternateProcess">
            <a:avLst/>
          </a:prstGeom>
          <a:solidFill>
            <a:srgbClr val="93C3D4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Financial Risk Trends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流程图: 可选过程 26">
            <a:extLst>
              <a:ext uri="{FF2B5EF4-FFF2-40B4-BE49-F238E27FC236}">
                <a16:creationId xmlns:a16="http://schemas.microsoft.com/office/drawing/2014/main" id="{47C17ABE-6E32-4C2E-8C7E-89DC5744281A}"/>
              </a:ext>
            </a:extLst>
          </p:cNvPr>
          <p:cNvSpPr/>
          <p:nvPr/>
        </p:nvSpPr>
        <p:spPr>
          <a:xfrm>
            <a:off x="3957635" y="3533881"/>
            <a:ext cx="2963136" cy="935116"/>
          </a:xfrm>
          <a:prstGeom prst="flowChartAlternateProcess">
            <a:avLst/>
          </a:prstGeom>
          <a:solidFill>
            <a:srgbClr val="93C3D4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Financial Risk Index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箭头: 右 27">
            <a:extLst>
              <a:ext uri="{FF2B5EF4-FFF2-40B4-BE49-F238E27FC236}">
                <a16:creationId xmlns:a16="http://schemas.microsoft.com/office/drawing/2014/main" id="{939E7A4B-58A5-4717-B7F9-B5CFED7A79B2}"/>
              </a:ext>
            </a:extLst>
          </p:cNvPr>
          <p:cNvSpPr/>
          <p:nvPr/>
        </p:nvSpPr>
        <p:spPr>
          <a:xfrm>
            <a:off x="7263531" y="3774199"/>
            <a:ext cx="1928594" cy="695447"/>
          </a:xfrm>
          <a:prstGeom prst="rightArrow">
            <a:avLst>
              <a:gd name="adj1" fmla="val 50000"/>
              <a:gd name="adj2" fmla="val 66089"/>
            </a:avLst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流程图: 可选过程 28">
            <a:extLst>
              <a:ext uri="{FF2B5EF4-FFF2-40B4-BE49-F238E27FC236}">
                <a16:creationId xmlns:a16="http://schemas.microsoft.com/office/drawing/2014/main" id="{1EF45098-912F-46F4-BA70-C21EBCABBF34}"/>
              </a:ext>
            </a:extLst>
          </p:cNvPr>
          <p:cNvSpPr/>
          <p:nvPr/>
        </p:nvSpPr>
        <p:spPr>
          <a:xfrm>
            <a:off x="3957635" y="4964600"/>
            <a:ext cx="2963136" cy="935116"/>
          </a:xfrm>
          <a:prstGeom prst="flowChartAlternateProcess">
            <a:avLst/>
          </a:prstGeom>
          <a:solidFill>
            <a:srgbClr val="93C3D4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Risk-Spreading</a:t>
            </a:r>
          </a:p>
          <a:p>
            <a:pPr algn="ctr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Path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左大括号 32">
            <a:extLst>
              <a:ext uri="{FF2B5EF4-FFF2-40B4-BE49-F238E27FC236}">
                <a16:creationId xmlns:a16="http://schemas.microsoft.com/office/drawing/2014/main" id="{088199DB-12B2-414B-8E09-5550A7BD582C}"/>
              </a:ext>
            </a:extLst>
          </p:cNvPr>
          <p:cNvSpPr/>
          <p:nvPr/>
        </p:nvSpPr>
        <p:spPr>
          <a:xfrm>
            <a:off x="3212327" y="2014319"/>
            <a:ext cx="459006" cy="4078473"/>
          </a:xfrm>
          <a:prstGeom prst="leftBrace">
            <a:avLst>
              <a:gd name="adj1" fmla="val 162065"/>
              <a:gd name="adj2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: 圆角 33">
            <a:extLst>
              <a:ext uri="{FF2B5EF4-FFF2-40B4-BE49-F238E27FC236}">
                <a16:creationId xmlns:a16="http://schemas.microsoft.com/office/drawing/2014/main" id="{1B9B2F85-2863-45FF-A019-FDD3E8B6FC75}"/>
              </a:ext>
            </a:extLst>
          </p:cNvPr>
          <p:cNvSpPr/>
          <p:nvPr/>
        </p:nvSpPr>
        <p:spPr>
          <a:xfrm>
            <a:off x="9310800" y="3492392"/>
            <a:ext cx="2219784" cy="1210377"/>
          </a:xfrm>
          <a:prstGeom prst="roundRect">
            <a:avLst/>
          </a:prstGeom>
          <a:solidFill>
            <a:srgbClr val="537DC9"/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Risk Measurement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流程图: 接点 38">
            <a:extLst>
              <a:ext uri="{FF2B5EF4-FFF2-40B4-BE49-F238E27FC236}">
                <a16:creationId xmlns:a16="http://schemas.microsoft.com/office/drawing/2014/main" id="{085A7154-1EA4-4F76-8A49-A2ED4D651A47}"/>
              </a:ext>
            </a:extLst>
          </p:cNvPr>
          <p:cNvSpPr/>
          <p:nvPr/>
        </p:nvSpPr>
        <p:spPr>
          <a:xfrm>
            <a:off x="1254993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流程图: 接点 39">
            <a:extLst>
              <a:ext uri="{FF2B5EF4-FFF2-40B4-BE49-F238E27FC236}">
                <a16:creationId xmlns:a16="http://schemas.microsoft.com/office/drawing/2014/main" id="{8B433F7C-6D44-4AF6-B63B-4A3CFC1F50FD}"/>
              </a:ext>
            </a:extLst>
          </p:cNvPr>
          <p:cNvSpPr/>
          <p:nvPr/>
        </p:nvSpPr>
        <p:spPr>
          <a:xfrm>
            <a:off x="2006910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流程图: 接点 40">
            <a:extLst>
              <a:ext uri="{FF2B5EF4-FFF2-40B4-BE49-F238E27FC236}">
                <a16:creationId xmlns:a16="http://schemas.microsoft.com/office/drawing/2014/main" id="{FDAFCC24-288D-4722-AF53-3F99C19B77AC}"/>
              </a:ext>
            </a:extLst>
          </p:cNvPr>
          <p:cNvSpPr/>
          <p:nvPr/>
        </p:nvSpPr>
        <p:spPr>
          <a:xfrm>
            <a:off x="1619994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2" name="流程图: 接点 41">
            <a:extLst>
              <a:ext uri="{FF2B5EF4-FFF2-40B4-BE49-F238E27FC236}">
                <a16:creationId xmlns:a16="http://schemas.microsoft.com/office/drawing/2014/main" id="{0E473F45-405D-4D64-AA20-3AF5767D5468}"/>
              </a:ext>
            </a:extLst>
          </p:cNvPr>
          <p:cNvSpPr/>
          <p:nvPr/>
        </p:nvSpPr>
        <p:spPr>
          <a:xfrm>
            <a:off x="2380842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流程图: 接点 42">
            <a:extLst>
              <a:ext uri="{FF2B5EF4-FFF2-40B4-BE49-F238E27FC236}">
                <a16:creationId xmlns:a16="http://schemas.microsoft.com/office/drawing/2014/main" id="{FA98F645-D1B6-4C00-847B-BC9AAA82B984}"/>
              </a:ext>
            </a:extLst>
          </p:cNvPr>
          <p:cNvSpPr/>
          <p:nvPr/>
        </p:nvSpPr>
        <p:spPr>
          <a:xfrm>
            <a:off x="3129426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流程图: 接点 43">
            <a:extLst>
              <a:ext uri="{FF2B5EF4-FFF2-40B4-BE49-F238E27FC236}">
                <a16:creationId xmlns:a16="http://schemas.microsoft.com/office/drawing/2014/main" id="{C82B08E9-3E7D-4C91-B45E-2EF067D9C0A4}"/>
              </a:ext>
            </a:extLst>
          </p:cNvPr>
          <p:cNvSpPr/>
          <p:nvPr/>
        </p:nvSpPr>
        <p:spPr>
          <a:xfrm>
            <a:off x="2758144" y="6518818"/>
            <a:ext cx="195943" cy="186835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80153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流程图: 接点 7">
            <a:extLst>
              <a:ext uri="{FF2B5EF4-FFF2-40B4-BE49-F238E27FC236}">
                <a16:creationId xmlns:a16="http://schemas.microsoft.com/office/drawing/2014/main" id="{28B6E7AA-ED87-4205-9300-BF6F372E4F09}"/>
              </a:ext>
            </a:extLst>
          </p:cNvPr>
          <p:cNvSpPr/>
          <p:nvPr/>
        </p:nvSpPr>
        <p:spPr>
          <a:xfrm>
            <a:off x="1258566" y="6518764"/>
            <a:ext cx="195943" cy="186835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流程图: 接点 10">
            <a:extLst>
              <a:ext uri="{FF2B5EF4-FFF2-40B4-BE49-F238E27FC236}">
                <a16:creationId xmlns:a16="http://schemas.microsoft.com/office/drawing/2014/main" id="{C609CA26-8E3F-42B1-AD38-E642206E7AF8}"/>
              </a:ext>
            </a:extLst>
          </p:cNvPr>
          <p:cNvSpPr/>
          <p:nvPr/>
        </p:nvSpPr>
        <p:spPr>
          <a:xfrm>
            <a:off x="1632738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流程图: 接点 13">
            <a:extLst>
              <a:ext uri="{FF2B5EF4-FFF2-40B4-BE49-F238E27FC236}">
                <a16:creationId xmlns:a16="http://schemas.microsoft.com/office/drawing/2014/main" id="{DEC2296D-1223-450E-9CCF-4AA7EF77ACF1}"/>
              </a:ext>
            </a:extLst>
          </p:cNvPr>
          <p:cNvSpPr/>
          <p:nvPr/>
        </p:nvSpPr>
        <p:spPr>
          <a:xfrm>
            <a:off x="2006910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流程图: 接点 15">
            <a:extLst>
              <a:ext uri="{FF2B5EF4-FFF2-40B4-BE49-F238E27FC236}">
                <a16:creationId xmlns:a16="http://schemas.microsoft.com/office/drawing/2014/main" id="{48DE1912-CCE3-4AF2-9990-19F0FF121FAB}"/>
              </a:ext>
            </a:extLst>
          </p:cNvPr>
          <p:cNvSpPr/>
          <p:nvPr/>
        </p:nvSpPr>
        <p:spPr>
          <a:xfrm>
            <a:off x="2381082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流程图: 接点 16">
            <a:extLst>
              <a:ext uri="{FF2B5EF4-FFF2-40B4-BE49-F238E27FC236}">
                <a16:creationId xmlns:a16="http://schemas.microsoft.com/office/drawing/2014/main" id="{BB6ACD17-25D8-4479-B23C-AAD363890791}"/>
              </a:ext>
            </a:extLst>
          </p:cNvPr>
          <p:cNvSpPr/>
          <p:nvPr/>
        </p:nvSpPr>
        <p:spPr>
          <a:xfrm>
            <a:off x="2755254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流程图: 接点 17">
            <a:extLst>
              <a:ext uri="{FF2B5EF4-FFF2-40B4-BE49-F238E27FC236}">
                <a16:creationId xmlns:a16="http://schemas.microsoft.com/office/drawing/2014/main" id="{077D61F9-CA11-42EE-89C1-B0BB7E85B233}"/>
              </a:ext>
            </a:extLst>
          </p:cNvPr>
          <p:cNvSpPr/>
          <p:nvPr/>
        </p:nvSpPr>
        <p:spPr>
          <a:xfrm>
            <a:off x="3129426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137743AB-6D24-44BE-9D45-4DE431673C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-618633"/>
            <a:ext cx="11887200" cy="8662427"/>
          </a:xfrm>
          <a:prstGeom prst="rect">
            <a:avLst/>
          </a:prstGeom>
        </p:spPr>
      </p:pic>
      <p:grpSp>
        <p:nvGrpSpPr>
          <p:cNvPr id="10" name="组合 9">
            <a:extLst>
              <a:ext uri="{FF2B5EF4-FFF2-40B4-BE49-F238E27FC236}">
                <a16:creationId xmlns:a16="http://schemas.microsoft.com/office/drawing/2014/main" id="{80295D94-B99B-4115-8B66-B9AC4CFCAF7E}"/>
              </a:ext>
            </a:extLst>
          </p:cNvPr>
          <p:cNvGrpSpPr/>
          <p:nvPr/>
        </p:nvGrpSpPr>
        <p:grpSpPr>
          <a:xfrm>
            <a:off x="1817795" y="859419"/>
            <a:ext cx="8599834" cy="5372976"/>
            <a:chOff x="1817795" y="859419"/>
            <a:chExt cx="8599834" cy="5372976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1804620F-ED91-4E70-ACA4-58C8F806196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17795" y="859419"/>
              <a:ext cx="8599834" cy="5372976"/>
            </a:xfrm>
            <a:prstGeom prst="rect">
              <a:avLst/>
            </a:prstGeom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>
              <a:bevelT w="127000" h="63500"/>
            </a:sp3d>
          </p:spPr>
        </p:pic>
        <p:sp>
          <p:nvSpPr>
            <p:cNvPr id="19" name="矩形: 圆角 18">
              <a:extLst>
                <a:ext uri="{FF2B5EF4-FFF2-40B4-BE49-F238E27FC236}">
                  <a16:creationId xmlns:a16="http://schemas.microsoft.com/office/drawing/2014/main" id="{1D0DDCE3-D030-43E2-96EC-286DAC31692F}"/>
                </a:ext>
              </a:extLst>
            </p:cNvPr>
            <p:cNvSpPr/>
            <p:nvPr/>
          </p:nvSpPr>
          <p:spPr>
            <a:xfrm>
              <a:off x="9383487" y="2153557"/>
              <a:ext cx="718457" cy="215900"/>
            </a:xfrm>
            <a:prstGeom prst="roundRect">
              <a:avLst/>
            </a:prstGeom>
            <a:noFill/>
            <a:ln w="19050">
              <a:solidFill>
                <a:schemeClr val="accent4">
                  <a:lumMod val="60000"/>
                  <a:lumOff val="40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8A824668-B27B-4114-AB51-A551712D8644}"/>
              </a:ext>
            </a:extLst>
          </p:cNvPr>
          <p:cNvGrpSpPr/>
          <p:nvPr/>
        </p:nvGrpSpPr>
        <p:grpSpPr>
          <a:xfrm>
            <a:off x="1828681" y="874454"/>
            <a:ext cx="8599834" cy="5375761"/>
            <a:chOff x="1828681" y="874454"/>
            <a:chExt cx="8599834" cy="5375761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96006657-3F8E-4690-888B-FD4A91E3AA5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28681" y="874454"/>
              <a:ext cx="8599834" cy="5372976"/>
            </a:xfrm>
            <a:prstGeom prst="rect">
              <a:avLst/>
            </a:prstGeom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>
              <a:bevelT w="127000" h="63500"/>
            </a:sp3d>
          </p:spPr>
        </p:pic>
        <p:pic>
          <p:nvPicPr>
            <p:cNvPr id="25" name="图片 24">
              <a:extLst>
                <a:ext uri="{FF2B5EF4-FFF2-40B4-BE49-F238E27FC236}">
                  <a16:creationId xmlns:a16="http://schemas.microsoft.com/office/drawing/2014/main" id="{124C19FD-AC3B-4FD4-B808-908682A040D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8622"/>
            <a:stretch/>
          </p:blipFill>
          <p:spPr>
            <a:xfrm>
              <a:off x="1828681" y="4664540"/>
              <a:ext cx="8599834" cy="1585675"/>
            </a:xfrm>
            <a:prstGeom prst="rect">
              <a:avLst/>
            </a:prstGeom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</p:spPr>
        </p:pic>
      </p:grpSp>
      <p:sp>
        <p:nvSpPr>
          <p:cNvPr id="20" name="流程图: 可选过程 19">
            <a:extLst>
              <a:ext uri="{FF2B5EF4-FFF2-40B4-BE49-F238E27FC236}">
                <a16:creationId xmlns:a16="http://schemas.microsoft.com/office/drawing/2014/main" id="{E79961BC-D3C0-487C-B6A0-8595ADDBBEEF}"/>
              </a:ext>
            </a:extLst>
          </p:cNvPr>
          <p:cNvSpPr/>
          <p:nvPr/>
        </p:nvSpPr>
        <p:spPr>
          <a:xfrm>
            <a:off x="2006910" y="3249636"/>
            <a:ext cx="2963136" cy="935116"/>
          </a:xfrm>
          <a:prstGeom prst="flowChartAlternateProcess">
            <a:avLst/>
          </a:prstGeom>
          <a:solidFill>
            <a:srgbClr val="93C3D4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Financial Risk Trends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流程图: 可选过程 20">
            <a:extLst>
              <a:ext uri="{FF2B5EF4-FFF2-40B4-BE49-F238E27FC236}">
                <a16:creationId xmlns:a16="http://schemas.microsoft.com/office/drawing/2014/main" id="{4CD9224F-86E7-416E-88A3-E62C93979D2F}"/>
              </a:ext>
            </a:extLst>
          </p:cNvPr>
          <p:cNvSpPr/>
          <p:nvPr/>
        </p:nvSpPr>
        <p:spPr>
          <a:xfrm>
            <a:off x="5989254" y="3169537"/>
            <a:ext cx="2963136" cy="935116"/>
          </a:xfrm>
          <a:prstGeom prst="flowChartAlternateProcess">
            <a:avLst/>
          </a:prstGeom>
          <a:solidFill>
            <a:srgbClr val="93C3D4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Financial Risk Index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流程图: 可选过程 22">
            <a:extLst>
              <a:ext uri="{FF2B5EF4-FFF2-40B4-BE49-F238E27FC236}">
                <a16:creationId xmlns:a16="http://schemas.microsoft.com/office/drawing/2014/main" id="{15E9ED73-64E4-4BD8-8FE7-E4B10027296B}"/>
              </a:ext>
            </a:extLst>
          </p:cNvPr>
          <p:cNvSpPr/>
          <p:nvPr/>
        </p:nvSpPr>
        <p:spPr>
          <a:xfrm>
            <a:off x="2755254" y="5117004"/>
            <a:ext cx="2963136" cy="935116"/>
          </a:xfrm>
          <a:prstGeom prst="flowChartAlternateProcess">
            <a:avLst/>
          </a:prstGeom>
          <a:solidFill>
            <a:srgbClr val="93C3D4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Risk-Spreading</a:t>
            </a:r>
          </a:p>
          <a:p>
            <a:pPr algn="ctr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Path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41BD9743-B7F7-4A6A-B645-01B2FE0169B3}"/>
              </a:ext>
            </a:extLst>
          </p:cNvPr>
          <p:cNvSpPr/>
          <p:nvPr/>
        </p:nvSpPr>
        <p:spPr>
          <a:xfrm>
            <a:off x="1828681" y="2700671"/>
            <a:ext cx="3579747" cy="1963870"/>
          </a:xfrm>
          <a:prstGeom prst="roundRect">
            <a:avLst/>
          </a:prstGeom>
          <a:noFill/>
          <a:ln w="38100">
            <a:solidFill>
              <a:schemeClr val="accent4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: 圆角 26">
            <a:extLst>
              <a:ext uri="{FF2B5EF4-FFF2-40B4-BE49-F238E27FC236}">
                <a16:creationId xmlns:a16="http://schemas.microsoft.com/office/drawing/2014/main" id="{8EA14738-635D-42BC-9E9C-C5AA257BBE25}"/>
              </a:ext>
            </a:extLst>
          </p:cNvPr>
          <p:cNvSpPr/>
          <p:nvPr/>
        </p:nvSpPr>
        <p:spPr>
          <a:xfrm>
            <a:off x="5408428" y="2708189"/>
            <a:ext cx="5030973" cy="1963870"/>
          </a:xfrm>
          <a:prstGeom prst="roundRect">
            <a:avLst/>
          </a:prstGeom>
          <a:noFill/>
          <a:ln w="38100">
            <a:solidFill>
              <a:schemeClr val="accent4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358D5EA5-D19A-4173-8D94-E7D356005617}"/>
              </a:ext>
            </a:extLst>
          </p:cNvPr>
          <p:cNvSpPr/>
          <p:nvPr/>
        </p:nvSpPr>
        <p:spPr>
          <a:xfrm>
            <a:off x="1860609" y="4589967"/>
            <a:ext cx="8599834" cy="1575179"/>
          </a:xfrm>
          <a:prstGeom prst="roundRect">
            <a:avLst/>
          </a:prstGeom>
          <a:noFill/>
          <a:ln w="38100">
            <a:solidFill>
              <a:schemeClr val="accent4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59352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7" dur="2000" fill="hold"/>
                                        <p:tgtEl>
                                          <p:spTgt spid="20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5" dur="2000" fill="hold"/>
                                        <p:tgtEl>
                                          <p:spTgt spid="21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3" dur="2000" fill="hold"/>
                                        <p:tgtEl>
                                          <p:spTgt spid="2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54" presetID="10" presetClass="exit" presetSubtype="0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25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0" grpId="1" animBg="1"/>
      <p:bldP spid="20" grpId="2" animBg="1"/>
      <p:bldP spid="21" grpId="0" animBg="1"/>
      <p:bldP spid="21" grpId="1" animBg="1"/>
      <p:bldP spid="21" grpId="2" animBg="1"/>
      <p:bldP spid="23" grpId="0" animBg="1"/>
      <p:bldP spid="23" grpId="1" animBg="1"/>
      <p:bldP spid="23" grpId="2" animBg="1"/>
      <p:bldP spid="26" grpId="0" animBg="1"/>
      <p:bldP spid="26" grpId="1" animBg="1"/>
      <p:bldP spid="27" grpId="0" animBg="1"/>
      <p:bldP spid="27" grpId="1" animBg="1"/>
      <p:bldP spid="28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1165621A-BBCE-412F-B9C7-ACA9CAD66B0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961" t="23696" r="52479" b="22366"/>
          <a:stretch/>
        </p:blipFill>
        <p:spPr>
          <a:xfrm>
            <a:off x="254000" y="6349805"/>
            <a:ext cx="635992" cy="50819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425FC208-8586-4CA1-A559-7AA94A7BB4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227"/>
          <a:stretch/>
        </p:blipFill>
        <p:spPr>
          <a:xfrm>
            <a:off x="9724184" y="6349805"/>
            <a:ext cx="1209250" cy="515429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FE28A88-8289-444C-BF19-6F7EE9224E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28341"/>
          <a:stretch/>
        </p:blipFill>
        <p:spPr>
          <a:xfrm>
            <a:off x="889992" y="6349806"/>
            <a:ext cx="8834193" cy="50819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B30A7F9-5A95-45F9-A748-85A7C738ED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38106"/>
          <a:stretch/>
        </p:blipFill>
        <p:spPr>
          <a:xfrm>
            <a:off x="10933434" y="6349805"/>
            <a:ext cx="1455706" cy="516473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EA989BD8-BAA9-41F9-96B8-51255044048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38106"/>
          <a:stretch/>
        </p:blipFill>
        <p:spPr>
          <a:xfrm>
            <a:off x="-1" y="6349806"/>
            <a:ext cx="254001" cy="508194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54B61B9B-CB22-45C9-BBBE-C90272442E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2610" y="1322418"/>
            <a:ext cx="4273158" cy="691902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45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softEdge rad="266700"/>
          </a:effectLst>
        </p:spPr>
      </p:pic>
      <p:sp>
        <p:nvSpPr>
          <p:cNvPr id="15" name="流程图: 接点 14">
            <a:extLst>
              <a:ext uri="{FF2B5EF4-FFF2-40B4-BE49-F238E27FC236}">
                <a16:creationId xmlns:a16="http://schemas.microsoft.com/office/drawing/2014/main" id="{2A321F0E-C416-4ACD-A705-15EF4A73BF8C}"/>
              </a:ext>
            </a:extLst>
          </p:cNvPr>
          <p:cNvSpPr/>
          <p:nvPr/>
        </p:nvSpPr>
        <p:spPr>
          <a:xfrm>
            <a:off x="817674" y="1361550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加号 18">
            <a:extLst>
              <a:ext uri="{FF2B5EF4-FFF2-40B4-BE49-F238E27FC236}">
                <a16:creationId xmlns:a16="http://schemas.microsoft.com/office/drawing/2014/main" id="{7B20096D-0F9D-4F72-8B22-CE9948C72DCA}"/>
              </a:ext>
            </a:extLst>
          </p:cNvPr>
          <p:cNvSpPr/>
          <p:nvPr/>
        </p:nvSpPr>
        <p:spPr>
          <a:xfrm>
            <a:off x="817674" y="1361550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C37095E2-4716-4E02-8B24-9B47262FAB98}"/>
              </a:ext>
            </a:extLst>
          </p:cNvPr>
          <p:cNvSpPr txBox="1">
            <a:spLocks/>
          </p:cNvSpPr>
          <p:nvPr/>
        </p:nvSpPr>
        <p:spPr>
          <a:xfrm>
            <a:off x="1356537" y="877739"/>
            <a:ext cx="6621349" cy="96762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4100" dirty="0">
                <a:solidFill>
                  <a:srgbClr val="01538D"/>
                </a:solidFill>
                <a:latin typeface="Arial Rounded MT Bold" panose="020F0704030504030204" pitchFamily="34" charset="0"/>
                <a:cs typeface="Times New Roman" panose="02020603050405020304" pitchFamily="18" charset="0"/>
              </a:rPr>
              <a:t>Front-end Logic</a:t>
            </a:r>
            <a:endParaRPr lang="zh-CN" altLang="en-US" sz="4100" dirty="0">
              <a:solidFill>
                <a:srgbClr val="01538D"/>
              </a:solidFill>
              <a:latin typeface="Arial Rounded MT Bold" panose="020F07040305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817E2389-BE29-4616-B532-FD7AADAF97D0}"/>
              </a:ext>
            </a:extLst>
          </p:cNvPr>
          <p:cNvSpPr/>
          <p:nvPr/>
        </p:nvSpPr>
        <p:spPr>
          <a:xfrm>
            <a:off x="3754320" y="1845362"/>
            <a:ext cx="3574239" cy="4335485"/>
          </a:xfrm>
          <a:prstGeom prst="rect">
            <a:avLst/>
          </a:prstGeom>
          <a:solidFill>
            <a:schemeClr val="tx1">
              <a:lumMod val="85000"/>
              <a:lumOff val="15000"/>
              <a:alpha val="15000"/>
            </a:schemeClr>
          </a:solidFill>
          <a:ln>
            <a:noFill/>
          </a:ln>
          <a:effectLst>
            <a:outerShdw blurRad="203200" dist="88900" dir="8100000" sx="102000" sy="102000" algn="ctr" rotWithShape="0">
              <a:schemeClr val="tx1">
                <a:alpha val="30000"/>
              </a:scheme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6" name="流程图: 可选过程 25">
            <a:extLst>
              <a:ext uri="{FF2B5EF4-FFF2-40B4-BE49-F238E27FC236}">
                <a16:creationId xmlns:a16="http://schemas.microsoft.com/office/drawing/2014/main" id="{4A3CCE6F-9EE1-4E40-AF48-A6489522B5C1}"/>
              </a:ext>
            </a:extLst>
          </p:cNvPr>
          <p:cNvSpPr/>
          <p:nvPr/>
        </p:nvSpPr>
        <p:spPr>
          <a:xfrm>
            <a:off x="4059871" y="2110570"/>
            <a:ext cx="2963136" cy="935116"/>
          </a:xfrm>
          <a:prstGeom prst="flowChartAlternateProcess">
            <a:avLst/>
          </a:prstGeom>
          <a:solidFill>
            <a:srgbClr val="93C3D4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Loan Interest Rate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流程图: 可选过程 26">
            <a:extLst>
              <a:ext uri="{FF2B5EF4-FFF2-40B4-BE49-F238E27FC236}">
                <a16:creationId xmlns:a16="http://schemas.microsoft.com/office/drawing/2014/main" id="{47C17ABE-6E32-4C2E-8C7E-89DC5744281A}"/>
              </a:ext>
            </a:extLst>
          </p:cNvPr>
          <p:cNvSpPr/>
          <p:nvPr/>
        </p:nvSpPr>
        <p:spPr>
          <a:xfrm>
            <a:off x="4059871" y="3214644"/>
            <a:ext cx="2963136" cy="935116"/>
          </a:xfrm>
          <a:prstGeom prst="flowChartAlternateProcess">
            <a:avLst/>
          </a:prstGeom>
          <a:solidFill>
            <a:srgbClr val="93C3D4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Loan term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箭头: 右 27">
            <a:extLst>
              <a:ext uri="{FF2B5EF4-FFF2-40B4-BE49-F238E27FC236}">
                <a16:creationId xmlns:a16="http://schemas.microsoft.com/office/drawing/2014/main" id="{939E7A4B-58A5-4717-B7F9-B5CFED7A79B2}"/>
              </a:ext>
            </a:extLst>
          </p:cNvPr>
          <p:cNvSpPr/>
          <p:nvPr/>
        </p:nvSpPr>
        <p:spPr>
          <a:xfrm>
            <a:off x="7328558" y="3611904"/>
            <a:ext cx="2840798" cy="967622"/>
          </a:xfrm>
          <a:prstGeom prst="rightArrow">
            <a:avLst>
              <a:gd name="adj1" fmla="val 50000"/>
              <a:gd name="adj2" fmla="val 72704"/>
            </a:avLst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Expert Decisions</a:t>
            </a:r>
            <a:endParaRPr lang="zh-CN" altLang="en-US" sz="2400" dirty="0"/>
          </a:p>
        </p:txBody>
      </p:sp>
      <p:sp>
        <p:nvSpPr>
          <p:cNvPr id="29" name="流程图: 可选过程 28">
            <a:extLst>
              <a:ext uri="{FF2B5EF4-FFF2-40B4-BE49-F238E27FC236}">
                <a16:creationId xmlns:a16="http://schemas.microsoft.com/office/drawing/2014/main" id="{1EF45098-912F-46F4-BA70-C21EBCABBF34}"/>
              </a:ext>
            </a:extLst>
          </p:cNvPr>
          <p:cNvSpPr/>
          <p:nvPr/>
        </p:nvSpPr>
        <p:spPr>
          <a:xfrm>
            <a:off x="4059871" y="4318718"/>
            <a:ext cx="2963136" cy="935116"/>
          </a:xfrm>
          <a:prstGeom prst="flowChartAlternateProcess">
            <a:avLst/>
          </a:prstGeom>
          <a:solidFill>
            <a:srgbClr val="93C3D4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Loan Limit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流程图: 可选过程 31">
            <a:extLst>
              <a:ext uri="{FF2B5EF4-FFF2-40B4-BE49-F238E27FC236}">
                <a16:creationId xmlns:a16="http://schemas.microsoft.com/office/drawing/2014/main" id="{29F448D7-566A-4308-8583-DBEA1891CB64}"/>
              </a:ext>
            </a:extLst>
          </p:cNvPr>
          <p:cNvSpPr/>
          <p:nvPr/>
        </p:nvSpPr>
        <p:spPr>
          <a:xfrm>
            <a:off x="4059871" y="5422792"/>
            <a:ext cx="2963136" cy="515430"/>
          </a:xfrm>
          <a:prstGeom prst="flowChartAlternateProcess">
            <a:avLst/>
          </a:prstGeom>
          <a:solidFill>
            <a:srgbClr val="93C3D4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Loan Discount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矩形: 圆角 33">
            <a:extLst>
              <a:ext uri="{FF2B5EF4-FFF2-40B4-BE49-F238E27FC236}">
                <a16:creationId xmlns:a16="http://schemas.microsoft.com/office/drawing/2014/main" id="{1B9B2F85-2863-45FF-A019-FDD3E8B6FC75}"/>
              </a:ext>
            </a:extLst>
          </p:cNvPr>
          <p:cNvSpPr/>
          <p:nvPr/>
        </p:nvSpPr>
        <p:spPr>
          <a:xfrm>
            <a:off x="1062912" y="3492392"/>
            <a:ext cx="2219784" cy="1210377"/>
          </a:xfrm>
          <a:prstGeom prst="roundRect">
            <a:avLst/>
          </a:prstGeom>
          <a:solidFill>
            <a:srgbClr val="537DC9"/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Risk Measurement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矩形: 圆角 35">
            <a:extLst>
              <a:ext uri="{FF2B5EF4-FFF2-40B4-BE49-F238E27FC236}">
                <a16:creationId xmlns:a16="http://schemas.microsoft.com/office/drawing/2014/main" id="{4050408D-B6F7-41D4-884F-15152E51F35A}"/>
              </a:ext>
            </a:extLst>
          </p:cNvPr>
          <p:cNvSpPr/>
          <p:nvPr/>
        </p:nvSpPr>
        <p:spPr>
          <a:xfrm>
            <a:off x="10187644" y="3492392"/>
            <a:ext cx="1827572" cy="1210377"/>
          </a:xfrm>
          <a:prstGeom prst="roundRect">
            <a:avLst/>
          </a:prstGeom>
          <a:solidFill>
            <a:srgbClr val="537DC9"/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Loan Approval Result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" name="直接箭头连接符 2">
            <a:extLst>
              <a:ext uri="{FF2B5EF4-FFF2-40B4-BE49-F238E27FC236}">
                <a16:creationId xmlns:a16="http://schemas.microsoft.com/office/drawing/2014/main" id="{580A5FDA-24DB-4124-BB2C-5F3B21F74842}"/>
              </a:ext>
            </a:extLst>
          </p:cNvPr>
          <p:cNvCxnSpPr>
            <a:cxnSpLocks/>
          </p:cNvCxnSpPr>
          <p:nvPr/>
        </p:nvCxnSpPr>
        <p:spPr>
          <a:xfrm>
            <a:off x="3357033" y="4097581"/>
            <a:ext cx="702837" cy="7461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0B539FD8-A892-4B76-B558-520ECBAA2F0C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3357033" y="2578128"/>
            <a:ext cx="702838" cy="153455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箭头连接符 40">
            <a:extLst>
              <a:ext uri="{FF2B5EF4-FFF2-40B4-BE49-F238E27FC236}">
                <a16:creationId xmlns:a16="http://schemas.microsoft.com/office/drawing/2014/main" id="{A6F52951-E135-4934-BE99-724AB69E5A91}"/>
              </a:ext>
            </a:extLst>
          </p:cNvPr>
          <p:cNvCxnSpPr>
            <a:cxnSpLocks/>
            <a:endCxn id="27" idx="1"/>
          </p:cNvCxnSpPr>
          <p:nvPr/>
        </p:nvCxnSpPr>
        <p:spPr>
          <a:xfrm flipV="1">
            <a:off x="3357033" y="3682202"/>
            <a:ext cx="702838" cy="43048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箭头连接符 43">
            <a:extLst>
              <a:ext uri="{FF2B5EF4-FFF2-40B4-BE49-F238E27FC236}">
                <a16:creationId xmlns:a16="http://schemas.microsoft.com/office/drawing/2014/main" id="{3214B17D-52C8-4AA1-8CDE-C6FD98CC3369}"/>
              </a:ext>
            </a:extLst>
          </p:cNvPr>
          <p:cNvCxnSpPr>
            <a:cxnSpLocks/>
          </p:cNvCxnSpPr>
          <p:nvPr/>
        </p:nvCxnSpPr>
        <p:spPr>
          <a:xfrm>
            <a:off x="3357033" y="4097581"/>
            <a:ext cx="683684" cy="157085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流程图: 接点 38">
            <a:extLst>
              <a:ext uri="{FF2B5EF4-FFF2-40B4-BE49-F238E27FC236}">
                <a16:creationId xmlns:a16="http://schemas.microsoft.com/office/drawing/2014/main" id="{925F09CC-E47D-4A23-9D34-15DF0A68B1BE}"/>
              </a:ext>
            </a:extLst>
          </p:cNvPr>
          <p:cNvSpPr/>
          <p:nvPr/>
        </p:nvSpPr>
        <p:spPr>
          <a:xfrm>
            <a:off x="1254993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流程图: 接点 39">
            <a:extLst>
              <a:ext uri="{FF2B5EF4-FFF2-40B4-BE49-F238E27FC236}">
                <a16:creationId xmlns:a16="http://schemas.microsoft.com/office/drawing/2014/main" id="{2F43D733-974D-4036-99D6-30087DB0B945}"/>
              </a:ext>
            </a:extLst>
          </p:cNvPr>
          <p:cNvSpPr/>
          <p:nvPr/>
        </p:nvSpPr>
        <p:spPr>
          <a:xfrm>
            <a:off x="2006910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流程图: 接点 41">
            <a:extLst>
              <a:ext uri="{FF2B5EF4-FFF2-40B4-BE49-F238E27FC236}">
                <a16:creationId xmlns:a16="http://schemas.microsoft.com/office/drawing/2014/main" id="{F1EBAA33-2130-488F-8BD1-A63286DE30A4}"/>
              </a:ext>
            </a:extLst>
          </p:cNvPr>
          <p:cNvSpPr/>
          <p:nvPr/>
        </p:nvSpPr>
        <p:spPr>
          <a:xfrm>
            <a:off x="1619994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3" name="流程图: 接点 42">
            <a:extLst>
              <a:ext uri="{FF2B5EF4-FFF2-40B4-BE49-F238E27FC236}">
                <a16:creationId xmlns:a16="http://schemas.microsoft.com/office/drawing/2014/main" id="{331AC4AD-188E-439A-BA62-2390ACD6FE9F}"/>
              </a:ext>
            </a:extLst>
          </p:cNvPr>
          <p:cNvSpPr/>
          <p:nvPr/>
        </p:nvSpPr>
        <p:spPr>
          <a:xfrm>
            <a:off x="2380842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流程图: 接点 44">
            <a:extLst>
              <a:ext uri="{FF2B5EF4-FFF2-40B4-BE49-F238E27FC236}">
                <a16:creationId xmlns:a16="http://schemas.microsoft.com/office/drawing/2014/main" id="{ABD1CEA7-80A1-4A16-A8BC-689CAA9F4580}"/>
              </a:ext>
            </a:extLst>
          </p:cNvPr>
          <p:cNvSpPr/>
          <p:nvPr/>
        </p:nvSpPr>
        <p:spPr>
          <a:xfrm>
            <a:off x="3129426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流程图: 接点 45">
            <a:extLst>
              <a:ext uri="{FF2B5EF4-FFF2-40B4-BE49-F238E27FC236}">
                <a16:creationId xmlns:a16="http://schemas.microsoft.com/office/drawing/2014/main" id="{BD7FB4CF-F5E8-47EB-9BC3-1004BEF9353F}"/>
              </a:ext>
            </a:extLst>
          </p:cNvPr>
          <p:cNvSpPr/>
          <p:nvPr/>
        </p:nvSpPr>
        <p:spPr>
          <a:xfrm>
            <a:off x="2758144" y="6518818"/>
            <a:ext cx="195943" cy="186835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22674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流程图: 接点 7">
            <a:extLst>
              <a:ext uri="{FF2B5EF4-FFF2-40B4-BE49-F238E27FC236}">
                <a16:creationId xmlns:a16="http://schemas.microsoft.com/office/drawing/2014/main" id="{28B6E7AA-ED87-4205-9300-BF6F372E4F09}"/>
              </a:ext>
            </a:extLst>
          </p:cNvPr>
          <p:cNvSpPr/>
          <p:nvPr/>
        </p:nvSpPr>
        <p:spPr>
          <a:xfrm>
            <a:off x="1258566" y="6518764"/>
            <a:ext cx="195943" cy="186835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流程图: 接点 10">
            <a:extLst>
              <a:ext uri="{FF2B5EF4-FFF2-40B4-BE49-F238E27FC236}">
                <a16:creationId xmlns:a16="http://schemas.microsoft.com/office/drawing/2014/main" id="{C609CA26-8E3F-42B1-AD38-E642206E7AF8}"/>
              </a:ext>
            </a:extLst>
          </p:cNvPr>
          <p:cNvSpPr/>
          <p:nvPr/>
        </p:nvSpPr>
        <p:spPr>
          <a:xfrm>
            <a:off x="1632738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流程图: 接点 13">
            <a:extLst>
              <a:ext uri="{FF2B5EF4-FFF2-40B4-BE49-F238E27FC236}">
                <a16:creationId xmlns:a16="http://schemas.microsoft.com/office/drawing/2014/main" id="{DEC2296D-1223-450E-9CCF-4AA7EF77ACF1}"/>
              </a:ext>
            </a:extLst>
          </p:cNvPr>
          <p:cNvSpPr/>
          <p:nvPr/>
        </p:nvSpPr>
        <p:spPr>
          <a:xfrm>
            <a:off x="2006910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流程图: 接点 15">
            <a:extLst>
              <a:ext uri="{FF2B5EF4-FFF2-40B4-BE49-F238E27FC236}">
                <a16:creationId xmlns:a16="http://schemas.microsoft.com/office/drawing/2014/main" id="{48DE1912-CCE3-4AF2-9990-19F0FF121FAB}"/>
              </a:ext>
            </a:extLst>
          </p:cNvPr>
          <p:cNvSpPr/>
          <p:nvPr/>
        </p:nvSpPr>
        <p:spPr>
          <a:xfrm>
            <a:off x="2381082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流程图: 接点 16">
            <a:extLst>
              <a:ext uri="{FF2B5EF4-FFF2-40B4-BE49-F238E27FC236}">
                <a16:creationId xmlns:a16="http://schemas.microsoft.com/office/drawing/2014/main" id="{BB6ACD17-25D8-4479-B23C-AAD363890791}"/>
              </a:ext>
            </a:extLst>
          </p:cNvPr>
          <p:cNvSpPr/>
          <p:nvPr/>
        </p:nvSpPr>
        <p:spPr>
          <a:xfrm>
            <a:off x="2755254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流程图: 接点 17">
            <a:extLst>
              <a:ext uri="{FF2B5EF4-FFF2-40B4-BE49-F238E27FC236}">
                <a16:creationId xmlns:a16="http://schemas.microsoft.com/office/drawing/2014/main" id="{077D61F9-CA11-42EE-89C1-B0BB7E85B233}"/>
              </a:ext>
            </a:extLst>
          </p:cNvPr>
          <p:cNvSpPr/>
          <p:nvPr/>
        </p:nvSpPr>
        <p:spPr>
          <a:xfrm>
            <a:off x="3129426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137743AB-6D24-44BE-9D45-4DE431673C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-618633"/>
            <a:ext cx="11887200" cy="8662427"/>
          </a:xfrm>
          <a:prstGeom prst="rect">
            <a:avLst/>
          </a:prstGeom>
        </p:spPr>
      </p:pic>
      <p:grpSp>
        <p:nvGrpSpPr>
          <p:cNvPr id="10" name="组合 9">
            <a:extLst>
              <a:ext uri="{FF2B5EF4-FFF2-40B4-BE49-F238E27FC236}">
                <a16:creationId xmlns:a16="http://schemas.microsoft.com/office/drawing/2014/main" id="{80295D94-B99B-4115-8B66-B9AC4CFCAF7E}"/>
              </a:ext>
            </a:extLst>
          </p:cNvPr>
          <p:cNvGrpSpPr/>
          <p:nvPr/>
        </p:nvGrpSpPr>
        <p:grpSpPr>
          <a:xfrm>
            <a:off x="1817795" y="859419"/>
            <a:ext cx="8599834" cy="5372976"/>
            <a:chOff x="1817795" y="859419"/>
            <a:chExt cx="8599834" cy="5372976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1804620F-ED91-4E70-ACA4-58C8F806196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17795" y="859419"/>
              <a:ext cx="8599834" cy="5372976"/>
            </a:xfrm>
            <a:prstGeom prst="rect">
              <a:avLst/>
            </a:prstGeom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>
              <a:bevelT w="127000" h="63500"/>
            </a:sp3d>
          </p:spPr>
        </p:pic>
        <p:sp>
          <p:nvSpPr>
            <p:cNvPr id="19" name="矩形: 圆角 18">
              <a:extLst>
                <a:ext uri="{FF2B5EF4-FFF2-40B4-BE49-F238E27FC236}">
                  <a16:creationId xmlns:a16="http://schemas.microsoft.com/office/drawing/2014/main" id="{1D0DDCE3-D030-43E2-96EC-286DAC31692F}"/>
                </a:ext>
              </a:extLst>
            </p:cNvPr>
            <p:cNvSpPr/>
            <p:nvPr/>
          </p:nvSpPr>
          <p:spPr>
            <a:xfrm>
              <a:off x="9383487" y="2153557"/>
              <a:ext cx="718457" cy="215900"/>
            </a:xfrm>
            <a:prstGeom prst="roundRect">
              <a:avLst/>
            </a:prstGeom>
            <a:noFill/>
            <a:ln w="19050">
              <a:solidFill>
                <a:schemeClr val="accent4">
                  <a:lumMod val="60000"/>
                  <a:lumOff val="40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8A824668-B27B-4114-AB51-A551712D8644}"/>
              </a:ext>
            </a:extLst>
          </p:cNvPr>
          <p:cNvGrpSpPr/>
          <p:nvPr/>
        </p:nvGrpSpPr>
        <p:grpSpPr>
          <a:xfrm>
            <a:off x="1828681" y="874454"/>
            <a:ext cx="8599834" cy="5375761"/>
            <a:chOff x="1828681" y="874454"/>
            <a:chExt cx="8599834" cy="5375761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96006657-3F8E-4690-888B-FD4A91E3AA5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28681" y="874454"/>
              <a:ext cx="8599834" cy="5372976"/>
            </a:xfrm>
            <a:prstGeom prst="rect">
              <a:avLst/>
            </a:prstGeom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>
              <a:bevelT w="127000" h="63500"/>
            </a:sp3d>
          </p:spPr>
        </p:pic>
        <p:pic>
          <p:nvPicPr>
            <p:cNvPr id="25" name="图片 24">
              <a:extLst>
                <a:ext uri="{FF2B5EF4-FFF2-40B4-BE49-F238E27FC236}">
                  <a16:creationId xmlns:a16="http://schemas.microsoft.com/office/drawing/2014/main" id="{124C19FD-AC3B-4FD4-B808-908682A040D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8622"/>
            <a:stretch/>
          </p:blipFill>
          <p:spPr>
            <a:xfrm>
              <a:off x="1828681" y="4664540"/>
              <a:ext cx="8599834" cy="1585675"/>
            </a:xfrm>
            <a:prstGeom prst="rect">
              <a:avLst/>
            </a:prstGeom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</p:spPr>
        </p:pic>
      </p:grp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358D5EA5-D19A-4173-8D94-E7D356005617}"/>
              </a:ext>
            </a:extLst>
          </p:cNvPr>
          <p:cNvSpPr/>
          <p:nvPr/>
        </p:nvSpPr>
        <p:spPr>
          <a:xfrm>
            <a:off x="1860609" y="1304260"/>
            <a:ext cx="8557020" cy="1423025"/>
          </a:xfrm>
          <a:prstGeom prst="roundRect">
            <a:avLst/>
          </a:prstGeom>
          <a:noFill/>
          <a:ln w="38100">
            <a:solidFill>
              <a:schemeClr val="accent4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56022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1165621A-BBCE-412F-B9C7-ACA9CAD66B0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961" t="23696" r="52479" b="22366"/>
          <a:stretch/>
        </p:blipFill>
        <p:spPr>
          <a:xfrm>
            <a:off x="254000" y="6349805"/>
            <a:ext cx="635992" cy="50819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425FC208-8586-4CA1-A559-7AA94A7BB4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227"/>
          <a:stretch/>
        </p:blipFill>
        <p:spPr>
          <a:xfrm>
            <a:off x="9724184" y="6349805"/>
            <a:ext cx="1209250" cy="515429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FE28A88-8289-444C-BF19-6F7EE9224E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28341"/>
          <a:stretch/>
        </p:blipFill>
        <p:spPr>
          <a:xfrm>
            <a:off x="889992" y="6349806"/>
            <a:ext cx="8834193" cy="50819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B30A7F9-5A95-45F9-A748-85A7C738ED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38106"/>
          <a:stretch/>
        </p:blipFill>
        <p:spPr>
          <a:xfrm>
            <a:off x="10933434" y="6349805"/>
            <a:ext cx="1455706" cy="516473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EA989BD8-BAA9-41F9-96B8-51255044048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38106"/>
          <a:stretch/>
        </p:blipFill>
        <p:spPr>
          <a:xfrm>
            <a:off x="-1" y="6349806"/>
            <a:ext cx="254001" cy="508194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54B61B9B-CB22-45C9-BBBE-C90272442E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2609" y="1322418"/>
            <a:ext cx="4550077" cy="691902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45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softEdge rad="266700"/>
          </a:effectLst>
        </p:spPr>
      </p:pic>
      <p:sp>
        <p:nvSpPr>
          <p:cNvPr id="15" name="流程图: 接点 14">
            <a:extLst>
              <a:ext uri="{FF2B5EF4-FFF2-40B4-BE49-F238E27FC236}">
                <a16:creationId xmlns:a16="http://schemas.microsoft.com/office/drawing/2014/main" id="{2A321F0E-C416-4ACD-A705-15EF4A73BF8C}"/>
              </a:ext>
            </a:extLst>
          </p:cNvPr>
          <p:cNvSpPr/>
          <p:nvPr/>
        </p:nvSpPr>
        <p:spPr>
          <a:xfrm>
            <a:off x="817674" y="1361550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加号 18">
            <a:extLst>
              <a:ext uri="{FF2B5EF4-FFF2-40B4-BE49-F238E27FC236}">
                <a16:creationId xmlns:a16="http://schemas.microsoft.com/office/drawing/2014/main" id="{7B20096D-0F9D-4F72-8B22-CE9948C72DCA}"/>
              </a:ext>
            </a:extLst>
          </p:cNvPr>
          <p:cNvSpPr/>
          <p:nvPr/>
        </p:nvSpPr>
        <p:spPr>
          <a:xfrm>
            <a:off x="817674" y="1361550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C37095E2-4716-4E02-8B24-9B47262FAB98}"/>
              </a:ext>
            </a:extLst>
          </p:cNvPr>
          <p:cNvSpPr txBox="1">
            <a:spLocks/>
          </p:cNvSpPr>
          <p:nvPr/>
        </p:nvSpPr>
        <p:spPr>
          <a:xfrm>
            <a:off x="1356537" y="877739"/>
            <a:ext cx="6621349" cy="96762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4100" dirty="0">
                <a:solidFill>
                  <a:srgbClr val="01538D"/>
                </a:solidFill>
                <a:latin typeface="Arial Rounded MT Bold" panose="020F0704030504030204" pitchFamily="34" charset="0"/>
                <a:cs typeface="Times New Roman" panose="02020603050405020304" pitchFamily="18" charset="0"/>
              </a:rPr>
              <a:t>Future Prospects</a:t>
            </a:r>
            <a:endParaRPr lang="zh-CN" altLang="en-US" sz="4100" dirty="0">
              <a:solidFill>
                <a:srgbClr val="01538D"/>
              </a:solidFill>
              <a:latin typeface="Arial Rounded MT Bold" panose="020F07040305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9" name="流程图: 接点 38">
            <a:extLst>
              <a:ext uri="{FF2B5EF4-FFF2-40B4-BE49-F238E27FC236}">
                <a16:creationId xmlns:a16="http://schemas.microsoft.com/office/drawing/2014/main" id="{925F09CC-E47D-4A23-9D34-15DF0A68B1BE}"/>
              </a:ext>
            </a:extLst>
          </p:cNvPr>
          <p:cNvSpPr/>
          <p:nvPr/>
        </p:nvSpPr>
        <p:spPr>
          <a:xfrm>
            <a:off x="1254993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流程图: 接点 39">
            <a:extLst>
              <a:ext uri="{FF2B5EF4-FFF2-40B4-BE49-F238E27FC236}">
                <a16:creationId xmlns:a16="http://schemas.microsoft.com/office/drawing/2014/main" id="{2F43D733-974D-4036-99D6-30087DB0B945}"/>
              </a:ext>
            </a:extLst>
          </p:cNvPr>
          <p:cNvSpPr/>
          <p:nvPr/>
        </p:nvSpPr>
        <p:spPr>
          <a:xfrm>
            <a:off x="2006910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流程图: 接点 41">
            <a:extLst>
              <a:ext uri="{FF2B5EF4-FFF2-40B4-BE49-F238E27FC236}">
                <a16:creationId xmlns:a16="http://schemas.microsoft.com/office/drawing/2014/main" id="{F1EBAA33-2130-488F-8BD1-A63286DE30A4}"/>
              </a:ext>
            </a:extLst>
          </p:cNvPr>
          <p:cNvSpPr/>
          <p:nvPr/>
        </p:nvSpPr>
        <p:spPr>
          <a:xfrm>
            <a:off x="1627251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3" name="流程图: 接点 42">
            <a:extLst>
              <a:ext uri="{FF2B5EF4-FFF2-40B4-BE49-F238E27FC236}">
                <a16:creationId xmlns:a16="http://schemas.microsoft.com/office/drawing/2014/main" id="{331AC4AD-188E-439A-BA62-2390ACD6FE9F}"/>
              </a:ext>
            </a:extLst>
          </p:cNvPr>
          <p:cNvSpPr/>
          <p:nvPr/>
        </p:nvSpPr>
        <p:spPr>
          <a:xfrm>
            <a:off x="2380842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流程图: 接点 44">
            <a:extLst>
              <a:ext uri="{FF2B5EF4-FFF2-40B4-BE49-F238E27FC236}">
                <a16:creationId xmlns:a16="http://schemas.microsoft.com/office/drawing/2014/main" id="{ABD1CEA7-80A1-4A16-A8BC-689CAA9F4580}"/>
              </a:ext>
            </a:extLst>
          </p:cNvPr>
          <p:cNvSpPr/>
          <p:nvPr/>
        </p:nvSpPr>
        <p:spPr>
          <a:xfrm>
            <a:off x="2754774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流程图: 接点 45">
            <a:extLst>
              <a:ext uri="{FF2B5EF4-FFF2-40B4-BE49-F238E27FC236}">
                <a16:creationId xmlns:a16="http://schemas.microsoft.com/office/drawing/2014/main" id="{BD7FB4CF-F5E8-47EB-9BC3-1004BEF9353F}"/>
              </a:ext>
            </a:extLst>
          </p:cNvPr>
          <p:cNvSpPr/>
          <p:nvPr/>
        </p:nvSpPr>
        <p:spPr>
          <a:xfrm>
            <a:off x="3128706" y="6518797"/>
            <a:ext cx="195943" cy="186835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808663C3-A836-4BE5-87E6-2FBF70C3F2C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0917" y="3327992"/>
            <a:ext cx="3995605" cy="2999740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7DE82FA4-FBEC-4E50-9A25-B8B306753952}"/>
              </a:ext>
            </a:extLst>
          </p:cNvPr>
          <p:cNvSpPr txBox="1"/>
          <p:nvPr/>
        </p:nvSpPr>
        <p:spPr>
          <a:xfrm>
            <a:off x="1127542" y="1853674"/>
            <a:ext cx="10827657" cy="42160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timely warning system based on richer time-series data</a:t>
            </a:r>
          </a:p>
          <a:p>
            <a:pPr marL="457200" indent="-45720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more scientific and accurate suggestion via </a:t>
            </a:r>
          </a:p>
          <a:p>
            <a:pPr marL="468000">
              <a:lnSpc>
                <a:spcPct val="250000"/>
              </a:lnSpc>
            </a:pP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external audit data, etc. </a:t>
            </a:r>
          </a:p>
          <a:p>
            <a:pPr marL="457200" indent="-45720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More abundant sources of data</a:t>
            </a:r>
          </a:p>
        </p:txBody>
      </p:sp>
    </p:spTree>
    <p:extLst>
      <p:ext uri="{BB962C8B-B14F-4D97-AF65-F5344CB8AC3E}">
        <p14:creationId xmlns:p14="http://schemas.microsoft.com/office/powerpoint/2010/main" val="37967086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1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00"/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uiExpand="1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4D562813-F6FA-4CEC-BD87-AE743C60A2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30602A63-0B9B-4769-92F5-2CB59B0ACC3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 radius="3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426" t="18643" r="6938" b="39600"/>
          <a:stretch/>
        </p:blipFill>
        <p:spPr>
          <a:xfrm>
            <a:off x="897775" y="1330037"/>
            <a:ext cx="10440786" cy="2942706"/>
          </a:xfrm>
          <a:prstGeom prst="rect">
            <a:avLst/>
          </a:prstGeom>
          <a:ln w="25400">
            <a:noFill/>
          </a:ln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0A9779A7-C4A8-41BF-86D7-B72963B863C1}"/>
              </a:ext>
            </a:extLst>
          </p:cNvPr>
          <p:cNvSpPr/>
          <p:nvPr/>
        </p:nvSpPr>
        <p:spPr>
          <a:xfrm>
            <a:off x="897775" y="1330037"/>
            <a:ext cx="10440786" cy="2942706"/>
          </a:xfrm>
          <a:prstGeom prst="rect">
            <a:avLst/>
          </a:prstGeom>
          <a:solidFill>
            <a:schemeClr val="tx1">
              <a:lumMod val="85000"/>
              <a:lumOff val="15000"/>
              <a:alpha val="20000"/>
            </a:schemeClr>
          </a:solidFill>
          <a:ln>
            <a:noFill/>
          </a:ln>
          <a:effectLst>
            <a:outerShdw blurRad="203200" dist="88900" dir="8100000" sx="102000" sy="102000" algn="ctr" rotWithShape="0">
              <a:schemeClr val="tx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0525A4F-6BF6-4333-8437-EB7CA240B496}"/>
              </a:ext>
            </a:extLst>
          </p:cNvPr>
          <p:cNvSpPr txBox="1"/>
          <p:nvPr/>
        </p:nvSpPr>
        <p:spPr>
          <a:xfrm>
            <a:off x="1755720" y="1444011"/>
            <a:ext cx="8680560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600" spc="300" dirty="0">
                <a:solidFill>
                  <a:schemeClr val="bg1"/>
                </a:solidFill>
                <a:latin typeface="Goudy Old Style" panose="02020502050305020303" pitchFamily="18" charset="0"/>
                <a:cs typeface="Calibri Light" panose="020F0302020204030204" pitchFamily="34" charset="0"/>
              </a:rPr>
              <a:t>Thanks</a:t>
            </a:r>
            <a:endParaRPr lang="zh-CN" altLang="en-US" sz="16600" spc="300" dirty="0">
              <a:solidFill>
                <a:schemeClr val="bg1"/>
              </a:solidFill>
              <a:latin typeface="Goudy Old Style" panose="02020502050305020303" pitchFamily="18" charset="0"/>
              <a:cs typeface="Calibri Light" panose="020F0302020204030204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61EE8C09-D278-45C8-AD59-6D494DC8BFF1}"/>
              </a:ext>
            </a:extLst>
          </p:cNvPr>
          <p:cNvSpPr/>
          <p:nvPr/>
        </p:nvSpPr>
        <p:spPr>
          <a:xfrm>
            <a:off x="-146304" y="6196994"/>
            <a:ext cx="12600432" cy="75244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0"/>
                  <a:alpha val="25000"/>
                </a:schemeClr>
              </a:gs>
              <a:gs pos="100000">
                <a:schemeClr val="tx1">
                  <a:alpha val="60000"/>
                </a:schemeClr>
              </a:gs>
            </a:gsLst>
            <a:lin ang="5400000" scaled="1"/>
            <a:tileRect/>
          </a:gra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345E2264-1EDC-4BBD-8250-357DD37B91BE}"/>
              </a:ext>
            </a:extLst>
          </p:cNvPr>
          <p:cNvSpPr txBox="1"/>
          <p:nvPr/>
        </p:nvSpPr>
        <p:spPr>
          <a:xfrm>
            <a:off x="22168" y="6435612"/>
            <a:ext cx="121920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200" dirty="0">
                <a:solidFill>
                  <a:schemeClr val="bg1"/>
                </a:solidFill>
                <a:latin typeface="Alien League" panose="020B0604020202020204"/>
                <a:cs typeface="Times New Roman" panose="02020603050405020304" pitchFamily="18" charset="0"/>
              </a:rPr>
              <a:t>Southwestern        University        of        Finance        and        Economics</a:t>
            </a:r>
            <a:endParaRPr lang="zh-CN" altLang="en-US" sz="2200" dirty="0">
              <a:solidFill>
                <a:schemeClr val="bg1"/>
              </a:solidFill>
              <a:latin typeface="Alien League" panose="020B0604020202020204"/>
              <a:cs typeface="Times New Roman" panose="02020603050405020304" pitchFamily="18" charset="0"/>
            </a:endParaRPr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0CD90BA3-ECA6-4967-BF61-13BC3B599DA9}"/>
              </a:ext>
            </a:extLst>
          </p:cNvPr>
          <p:cNvSpPr/>
          <p:nvPr/>
        </p:nvSpPr>
        <p:spPr>
          <a:xfrm rot="20591409">
            <a:off x="2303923" y="986615"/>
            <a:ext cx="7371485" cy="3313304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EC9F1368-0E04-4AA5-BB11-F1A2E195CDA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8" b="248"/>
          <a:stretch/>
        </p:blipFill>
        <p:spPr>
          <a:xfrm>
            <a:off x="8071658" y="2601884"/>
            <a:ext cx="1249960" cy="1014152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618AD867-F9F5-410D-B9D2-3926CB0B251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32679" y="3357519"/>
            <a:ext cx="684847" cy="591708"/>
          </a:xfrm>
          <a:prstGeom prst="rect">
            <a:avLst/>
          </a:prstGeom>
          <a:effectLst>
            <a:softEdge rad="19050"/>
          </a:effectLst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E6816E6D-524B-42B9-89D4-9CC034972BE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3" b="253"/>
          <a:stretch/>
        </p:blipFill>
        <p:spPr>
          <a:xfrm>
            <a:off x="2667699" y="1606332"/>
            <a:ext cx="1249960" cy="1090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274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52 1.11111E-6 C -0.01992 -0.17431 0.1474 -0.32894 0.23112 -0.37269 C 0.31498 -0.41644 0.39831 -0.43472 0.44857 -0.42384 C 0.49883 -0.41296 0.54987 -0.4 0.57826 -0.30046 C 0.58972 -0.11042 0.45105 0.00417 0.31693 0.09074 C 0.19974 0.1287 0.00222 0.18125 -0.00052 1.11111E-6 Z " pathEditMode="relative" rAng="0" ptsTypes="AAAAAA">
                                      <p:cBhvr>
                                        <p:cTn id="9" dur="2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893" y="-149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矩形 40">
            <a:extLst>
              <a:ext uri="{FF2B5EF4-FFF2-40B4-BE49-F238E27FC236}">
                <a16:creationId xmlns:a16="http://schemas.microsoft.com/office/drawing/2014/main" id="{B8A4630E-B90F-4CA0-918B-9755BAF2906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46EA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0" name="图片 39">
            <a:extLst>
              <a:ext uri="{FF2B5EF4-FFF2-40B4-BE49-F238E27FC236}">
                <a16:creationId xmlns:a16="http://schemas.microsoft.com/office/drawing/2014/main" id="{4FC00234-B42C-4325-9325-1ED76619D98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850" t="65212"/>
          <a:stretch/>
        </p:blipFill>
        <p:spPr>
          <a:xfrm>
            <a:off x="6849886" y="3246864"/>
            <a:ext cx="4495800" cy="3248113"/>
          </a:xfrm>
          <a:prstGeom prst="rect">
            <a:avLst/>
          </a:prstGeom>
        </p:spPr>
      </p:pic>
      <p:pic>
        <p:nvPicPr>
          <p:cNvPr id="43" name="图片 42">
            <a:extLst>
              <a:ext uri="{FF2B5EF4-FFF2-40B4-BE49-F238E27FC236}">
                <a16:creationId xmlns:a16="http://schemas.microsoft.com/office/drawing/2014/main" id="{393D6F88-ED41-4D92-A5F1-BA3EA002B1A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21289" r="30502" b="32063"/>
          <a:stretch/>
        </p:blipFill>
        <p:spPr>
          <a:xfrm>
            <a:off x="1893340" y="2189358"/>
            <a:ext cx="1919291" cy="4305619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40E8B1B4-13B6-41AD-A24B-4152D888EFDF}"/>
              </a:ext>
            </a:extLst>
          </p:cNvPr>
          <p:cNvSpPr txBox="1"/>
          <p:nvPr/>
        </p:nvSpPr>
        <p:spPr>
          <a:xfrm>
            <a:off x="1548285" y="718339"/>
            <a:ext cx="909543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dirty="0">
                <a:solidFill>
                  <a:schemeClr val="bg1"/>
                </a:solidFill>
                <a:latin typeface="Californian FB" panose="0207040306080B030204" pitchFamily="18" charset="0"/>
                <a:cs typeface="Times New Roman" panose="02020603050405020304" pitchFamily="18" charset="0"/>
              </a:rPr>
              <a:t>The Credit Department …</a:t>
            </a:r>
            <a:endParaRPr lang="zh-CN" altLang="en-US" sz="6600" dirty="0">
              <a:solidFill>
                <a:schemeClr val="bg1"/>
              </a:solidFill>
              <a:latin typeface="Californian FB" panose="0207040306080B03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765554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290F50-7974-46F1-886F-530DD8E8E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9" name="内容占位符 8">
            <a:extLst>
              <a:ext uri="{FF2B5EF4-FFF2-40B4-BE49-F238E27FC236}">
                <a16:creationId xmlns:a16="http://schemas.microsoft.com/office/drawing/2014/main" id="{28E66131-91AA-48D6-8E96-CA619AF10E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EE6AD6BA-ABB5-455A-80A5-155DFAC1CA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9023E1C1-B723-4823-A63E-5BFC6E547F7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0384" y="381304"/>
            <a:ext cx="3210685" cy="321068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B28DF179-BBD4-4566-A560-45B2D021B33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1" y="321732"/>
            <a:ext cx="4439769" cy="3329827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65457A0-43E0-41F5-B16F-9FDC63C08C94}"/>
              </a:ext>
            </a:extLst>
          </p:cNvPr>
          <p:cNvSpPr txBox="1"/>
          <p:nvPr/>
        </p:nvSpPr>
        <p:spPr>
          <a:xfrm>
            <a:off x="6574804" y="4116553"/>
            <a:ext cx="341570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dirty="0">
                <a:solidFill>
                  <a:schemeClr val="bg1"/>
                </a:solidFill>
                <a:latin typeface="Calisto MT" panose="02040603050505030304" pitchFamily="18" charset="0"/>
                <a:cs typeface="Calibri Light" panose="020F0302020204030204" pitchFamily="34" charset="0"/>
              </a:rPr>
              <a:t>Mercury</a:t>
            </a:r>
            <a:endParaRPr lang="zh-CN" altLang="en-US" sz="6600" dirty="0">
              <a:solidFill>
                <a:schemeClr val="bg1"/>
              </a:solidFill>
              <a:latin typeface="Calisto MT" panose="02040603050505030304" pitchFamily="18" charset="0"/>
              <a:cs typeface="Calibri Light" panose="020F0302020204030204" pitchFamily="34" charset="0"/>
            </a:endParaRP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0506123E-B90E-44E8-9900-8CC77387A220}"/>
              </a:ext>
            </a:extLst>
          </p:cNvPr>
          <p:cNvSpPr/>
          <p:nvPr/>
        </p:nvSpPr>
        <p:spPr>
          <a:xfrm>
            <a:off x="5069378" y="1322129"/>
            <a:ext cx="6284422" cy="4605251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prstTxWarp prst="textArchUp">
              <a:avLst/>
            </a:prstTxWarp>
          </a:bodyPr>
          <a:lstStyle/>
          <a:p>
            <a:pPr algn="ctr"/>
            <a:r>
              <a:rPr lang="en-US" altLang="zh-CN" sz="6600" spc="200" dirty="0">
                <a:solidFill>
                  <a:schemeClr val="bg1"/>
                </a:solidFill>
                <a:latin typeface="Calisto MT" panose="02040603050505030304" pitchFamily="18" charset="0"/>
              </a:rPr>
              <a:t>Commerce</a:t>
            </a:r>
            <a:endParaRPr lang="zh-CN" altLang="en-US" sz="6600" spc="200" dirty="0">
              <a:solidFill>
                <a:schemeClr val="bg1"/>
              </a:solidFill>
              <a:latin typeface="Calisto MT" panose="02040603050505030304" pitchFamily="18" charset="0"/>
            </a:endParaRP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99637692-B826-4610-8C46-9F4A97989E23}"/>
              </a:ext>
            </a:extLst>
          </p:cNvPr>
          <p:cNvSpPr/>
          <p:nvPr/>
        </p:nvSpPr>
        <p:spPr>
          <a:xfrm rot="4161911">
            <a:off x="4652712" y="2598986"/>
            <a:ext cx="4680000" cy="46800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prstTxWarp prst="textArchDown">
              <a:avLst/>
            </a:prstTxWarp>
          </a:bodyPr>
          <a:lstStyle/>
          <a:p>
            <a:pPr algn="ctr"/>
            <a:r>
              <a:rPr lang="en-US" altLang="zh-CN" sz="6600" spc="400" dirty="0">
                <a:solidFill>
                  <a:schemeClr val="bg1"/>
                </a:solidFill>
                <a:latin typeface="Calisto MT" panose="02040603050505030304" pitchFamily="18" charset="0"/>
              </a:rPr>
              <a:t>Risk</a:t>
            </a:r>
            <a:endParaRPr lang="zh-CN" altLang="en-US" sz="6600" spc="400" dirty="0">
              <a:solidFill>
                <a:schemeClr val="bg1"/>
              </a:solidFill>
              <a:latin typeface="Calisto MT" panose="02040603050505030304" pitchFamily="18" charset="0"/>
            </a:endParaRP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9C30FDBE-3C80-407F-9661-9DED2F25853D}"/>
              </a:ext>
            </a:extLst>
          </p:cNvPr>
          <p:cNvSpPr/>
          <p:nvPr/>
        </p:nvSpPr>
        <p:spPr>
          <a:xfrm rot="16989133">
            <a:off x="7028918" y="2802446"/>
            <a:ext cx="4680000" cy="46800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prstTxWarp prst="textArchDown">
              <a:avLst/>
            </a:prstTxWarp>
          </a:bodyPr>
          <a:lstStyle/>
          <a:p>
            <a:pPr algn="ctr"/>
            <a:r>
              <a:rPr lang="en-US" altLang="zh-CN" sz="6600" spc="400" dirty="0">
                <a:solidFill>
                  <a:schemeClr val="bg1"/>
                </a:solidFill>
                <a:latin typeface="Calisto MT" panose="02040603050505030304" pitchFamily="18" charset="0"/>
              </a:rPr>
              <a:t>Fraud</a:t>
            </a:r>
            <a:endParaRPr lang="zh-CN" altLang="en-US" sz="6600" spc="400" dirty="0">
              <a:solidFill>
                <a:schemeClr val="bg1"/>
              </a:solidFill>
              <a:latin typeface="Calisto MT" panose="02040603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6213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400000" y="40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2000" fill="hold"/>
                                        <p:tgtEl>
                                          <p:spTgt spid="1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1" nodeType="withEffect">
                                  <p:stCondLst>
                                    <p:cond delay="1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8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7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3.33333E-6 C 0.02201 0.08681 0.04232 0.18611 0.08477 0.24815 C 0.12422 0.30162 0.12123 0.29329 0.14714 0.31181 C 0.17279 0.33125 0.21172 0.35047 0.23881 0.36088 C 0.26563 0.3713 0.27097 0.36922 0.30925 0.37454 C 0.34571 0.36829 0.36107 0.36135 0.36706 0.35764 C 0.37292 0.35417 0.41094 0.34051 0.41289 0.3375 " pathEditMode="relative" rAng="0" ptsTypes="AAAAAAA">
                                      <p:cBhvr>
                                        <p:cTn id="31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638" y="18727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8" presetClass="emp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3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2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2" grpId="1"/>
      <p:bldP spid="13" grpId="0"/>
      <p:bldP spid="14" grpId="0"/>
      <p:bldP spid="1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1165621A-BBCE-412F-B9C7-ACA9CAD66B0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961" t="23696" r="52479" b="22366"/>
          <a:stretch/>
        </p:blipFill>
        <p:spPr>
          <a:xfrm>
            <a:off x="254000" y="6349805"/>
            <a:ext cx="635992" cy="50819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425FC208-8586-4CA1-A559-7AA94A7BB4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227"/>
          <a:stretch/>
        </p:blipFill>
        <p:spPr>
          <a:xfrm>
            <a:off x="9724184" y="6349806"/>
            <a:ext cx="1209250" cy="50819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FE28A88-8289-444C-BF19-6F7EE9224E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28341"/>
          <a:stretch/>
        </p:blipFill>
        <p:spPr>
          <a:xfrm>
            <a:off x="889992" y="6349805"/>
            <a:ext cx="8834193" cy="50819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B30A7F9-5A95-45F9-A748-85A7C738ED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38106"/>
          <a:stretch/>
        </p:blipFill>
        <p:spPr>
          <a:xfrm>
            <a:off x="10933434" y="6349805"/>
            <a:ext cx="1455706" cy="508195"/>
          </a:xfrm>
          <a:prstGeom prst="rect">
            <a:avLst/>
          </a:prstGeom>
        </p:spPr>
      </p:pic>
      <p:sp>
        <p:nvSpPr>
          <p:cNvPr id="8" name="流程图: 接点 7">
            <a:extLst>
              <a:ext uri="{FF2B5EF4-FFF2-40B4-BE49-F238E27FC236}">
                <a16:creationId xmlns:a16="http://schemas.microsoft.com/office/drawing/2014/main" id="{28B6E7AA-ED87-4205-9300-BF6F372E4F09}"/>
              </a:ext>
            </a:extLst>
          </p:cNvPr>
          <p:cNvSpPr/>
          <p:nvPr/>
        </p:nvSpPr>
        <p:spPr>
          <a:xfrm>
            <a:off x="1258566" y="6518764"/>
            <a:ext cx="195943" cy="186835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EA989BD8-BAA9-41F9-96B8-51255044048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38106"/>
          <a:stretch/>
        </p:blipFill>
        <p:spPr>
          <a:xfrm>
            <a:off x="-1" y="6349806"/>
            <a:ext cx="254001" cy="508194"/>
          </a:xfrm>
          <a:prstGeom prst="rect">
            <a:avLst/>
          </a:prstGeom>
        </p:spPr>
      </p:pic>
      <p:sp>
        <p:nvSpPr>
          <p:cNvPr id="11" name="流程图: 接点 10">
            <a:extLst>
              <a:ext uri="{FF2B5EF4-FFF2-40B4-BE49-F238E27FC236}">
                <a16:creationId xmlns:a16="http://schemas.microsoft.com/office/drawing/2014/main" id="{C609CA26-8E3F-42B1-AD38-E642206E7AF8}"/>
              </a:ext>
            </a:extLst>
          </p:cNvPr>
          <p:cNvSpPr/>
          <p:nvPr/>
        </p:nvSpPr>
        <p:spPr>
          <a:xfrm>
            <a:off x="1632738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流程图: 接点 13">
            <a:extLst>
              <a:ext uri="{FF2B5EF4-FFF2-40B4-BE49-F238E27FC236}">
                <a16:creationId xmlns:a16="http://schemas.microsoft.com/office/drawing/2014/main" id="{DEC2296D-1223-450E-9CCF-4AA7EF77ACF1}"/>
              </a:ext>
            </a:extLst>
          </p:cNvPr>
          <p:cNvSpPr/>
          <p:nvPr/>
        </p:nvSpPr>
        <p:spPr>
          <a:xfrm>
            <a:off x="2006910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流程图: 接点 15">
            <a:extLst>
              <a:ext uri="{FF2B5EF4-FFF2-40B4-BE49-F238E27FC236}">
                <a16:creationId xmlns:a16="http://schemas.microsoft.com/office/drawing/2014/main" id="{48DE1912-CCE3-4AF2-9990-19F0FF121FAB}"/>
              </a:ext>
            </a:extLst>
          </p:cNvPr>
          <p:cNvSpPr/>
          <p:nvPr/>
        </p:nvSpPr>
        <p:spPr>
          <a:xfrm>
            <a:off x="2381082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流程图: 接点 16">
            <a:extLst>
              <a:ext uri="{FF2B5EF4-FFF2-40B4-BE49-F238E27FC236}">
                <a16:creationId xmlns:a16="http://schemas.microsoft.com/office/drawing/2014/main" id="{BB6ACD17-25D8-4479-B23C-AAD363890791}"/>
              </a:ext>
            </a:extLst>
          </p:cNvPr>
          <p:cNvSpPr/>
          <p:nvPr/>
        </p:nvSpPr>
        <p:spPr>
          <a:xfrm>
            <a:off x="2755254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流程图: 接点 17">
            <a:extLst>
              <a:ext uri="{FF2B5EF4-FFF2-40B4-BE49-F238E27FC236}">
                <a16:creationId xmlns:a16="http://schemas.microsoft.com/office/drawing/2014/main" id="{077D61F9-CA11-42EE-89C1-B0BB7E85B233}"/>
              </a:ext>
            </a:extLst>
          </p:cNvPr>
          <p:cNvSpPr/>
          <p:nvPr/>
        </p:nvSpPr>
        <p:spPr>
          <a:xfrm>
            <a:off x="3129426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5B1778F-A2AD-4849-838A-DDD0D3FB47DB}"/>
              </a:ext>
            </a:extLst>
          </p:cNvPr>
          <p:cNvSpPr txBox="1"/>
          <p:nvPr/>
        </p:nvSpPr>
        <p:spPr>
          <a:xfrm>
            <a:off x="1730709" y="2572149"/>
            <a:ext cx="10827657" cy="34081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Complex and time-consuming credit investigation </a:t>
            </a: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Adverse selection of loan interest rates and terms</a:t>
            </a: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 to detect risk connections based on industry and geography</a:t>
            </a: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Difficult to track company credits after the loan origination 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8B333E3-86C6-405F-8CAD-1F9458547874}"/>
              </a:ext>
            </a:extLst>
          </p:cNvPr>
          <p:cNvSpPr txBox="1"/>
          <p:nvPr/>
        </p:nvSpPr>
        <p:spPr>
          <a:xfrm>
            <a:off x="1063346" y="1961789"/>
            <a:ext cx="911134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300" b="1" i="1" dirty="0">
                <a:latin typeface="Times New Roman" panose="02020603050405020304" pitchFamily="18" charset="0"/>
                <a:ea typeface="Yu Gothic UI" panose="020B0500000000000000" pitchFamily="34" charset="-128"/>
                <a:cs typeface="Times New Roman" panose="02020603050405020304" pitchFamily="18" charset="0"/>
              </a:rPr>
              <a:t>- Pain points of traditional banks</a:t>
            </a:r>
          </a:p>
        </p:txBody>
      </p:sp>
      <p:pic>
        <p:nvPicPr>
          <p:cNvPr id="27" name="图片 26">
            <a:extLst>
              <a:ext uri="{FF2B5EF4-FFF2-40B4-BE49-F238E27FC236}">
                <a16:creationId xmlns:a16="http://schemas.microsoft.com/office/drawing/2014/main" id="{64F717CA-5A0E-4A05-814B-EF63F28EC3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8149" y="1117706"/>
            <a:ext cx="9281736" cy="691902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45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softEdge rad="266700"/>
          </a:effectLst>
        </p:spPr>
      </p:pic>
      <p:sp>
        <p:nvSpPr>
          <p:cNvPr id="30" name="Title 1">
            <a:extLst>
              <a:ext uri="{FF2B5EF4-FFF2-40B4-BE49-F238E27FC236}">
                <a16:creationId xmlns:a16="http://schemas.microsoft.com/office/drawing/2014/main" id="{69CBE8D0-D093-48C8-9572-2E0D8A103A53}"/>
              </a:ext>
            </a:extLst>
          </p:cNvPr>
          <p:cNvSpPr txBox="1">
            <a:spLocks/>
          </p:cNvSpPr>
          <p:nvPr/>
        </p:nvSpPr>
        <p:spPr>
          <a:xfrm>
            <a:off x="1258566" y="673027"/>
            <a:ext cx="9458519" cy="96762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4100" dirty="0">
                <a:solidFill>
                  <a:srgbClr val="01538D"/>
                </a:solidFill>
                <a:latin typeface="Arial Rounded MT Bold" panose="020F0704030504030204" pitchFamily="34" charset="0"/>
                <a:cs typeface="Times New Roman" panose="02020603050405020304" pitchFamily="18" charset="0"/>
              </a:rPr>
              <a:t>Current Situation of the Loan Market</a:t>
            </a:r>
            <a:endParaRPr lang="zh-CN" altLang="en-US" sz="4100" dirty="0">
              <a:solidFill>
                <a:srgbClr val="01538D"/>
              </a:solidFill>
              <a:latin typeface="Arial Rounded MT Bold" panose="020F07040305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7" name="流程图: 接点 36">
            <a:extLst>
              <a:ext uri="{FF2B5EF4-FFF2-40B4-BE49-F238E27FC236}">
                <a16:creationId xmlns:a16="http://schemas.microsoft.com/office/drawing/2014/main" id="{41809B18-23AE-4CA2-8FF9-00264F3A024A}"/>
              </a:ext>
            </a:extLst>
          </p:cNvPr>
          <p:cNvSpPr/>
          <p:nvPr/>
        </p:nvSpPr>
        <p:spPr>
          <a:xfrm>
            <a:off x="823216" y="1156838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加号 37">
            <a:extLst>
              <a:ext uri="{FF2B5EF4-FFF2-40B4-BE49-F238E27FC236}">
                <a16:creationId xmlns:a16="http://schemas.microsoft.com/office/drawing/2014/main" id="{6729A9DC-ACF8-40BC-8629-B394D7EA5DEA}"/>
              </a:ext>
            </a:extLst>
          </p:cNvPr>
          <p:cNvSpPr/>
          <p:nvPr/>
        </p:nvSpPr>
        <p:spPr>
          <a:xfrm>
            <a:off x="823216" y="1156838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流程图: 接点 38">
            <a:extLst>
              <a:ext uri="{FF2B5EF4-FFF2-40B4-BE49-F238E27FC236}">
                <a16:creationId xmlns:a16="http://schemas.microsoft.com/office/drawing/2014/main" id="{D1A2CE1B-A234-4ADF-BCA6-A513B01F9534}"/>
              </a:ext>
            </a:extLst>
          </p:cNvPr>
          <p:cNvSpPr/>
          <p:nvPr/>
        </p:nvSpPr>
        <p:spPr>
          <a:xfrm>
            <a:off x="829529" y="1191702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加号 39">
            <a:extLst>
              <a:ext uri="{FF2B5EF4-FFF2-40B4-BE49-F238E27FC236}">
                <a16:creationId xmlns:a16="http://schemas.microsoft.com/office/drawing/2014/main" id="{3359E99F-B663-4C31-AEEF-5A91C8A663CF}"/>
              </a:ext>
            </a:extLst>
          </p:cNvPr>
          <p:cNvSpPr/>
          <p:nvPr/>
        </p:nvSpPr>
        <p:spPr>
          <a:xfrm>
            <a:off x="829529" y="1191702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流程图: 接点 40">
            <a:extLst>
              <a:ext uri="{FF2B5EF4-FFF2-40B4-BE49-F238E27FC236}">
                <a16:creationId xmlns:a16="http://schemas.microsoft.com/office/drawing/2014/main" id="{C4979231-59EB-4EEF-9751-34B866A11A1A}"/>
              </a:ext>
            </a:extLst>
          </p:cNvPr>
          <p:cNvSpPr/>
          <p:nvPr/>
        </p:nvSpPr>
        <p:spPr>
          <a:xfrm>
            <a:off x="829529" y="1174270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加号 41">
            <a:extLst>
              <a:ext uri="{FF2B5EF4-FFF2-40B4-BE49-F238E27FC236}">
                <a16:creationId xmlns:a16="http://schemas.microsoft.com/office/drawing/2014/main" id="{7EDE1EC3-3E92-4745-BDC3-6755DC465A0B}"/>
              </a:ext>
            </a:extLst>
          </p:cNvPr>
          <p:cNvSpPr/>
          <p:nvPr/>
        </p:nvSpPr>
        <p:spPr>
          <a:xfrm>
            <a:off x="829529" y="1174270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2276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9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3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7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7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1165621A-BBCE-412F-B9C7-ACA9CAD66B0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961" t="23696" r="52479" b="22366"/>
          <a:stretch/>
        </p:blipFill>
        <p:spPr>
          <a:xfrm>
            <a:off x="254000" y="6349805"/>
            <a:ext cx="635992" cy="50819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425FC208-8586-4CA1-A559-7AA94A7BB4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227"/>
          <a:stretch/>
        </p:blipFill>
        <p:spPr>
          <a:xfrm>
            <a:off x="9724184" y="6349805"/>
            <a:ext cx="1209250" cy="515429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FE28A88-8289-444C-BF19-6F7EE9224E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28341"/>
          <a:stretch/>
        </p:blipFill>
        <p:spPr>
          <a:xfrm>
            <a:off x="889992" y="6357040"/>
            <a:ext cx="8834193" cy="50819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B30A7F9-5A95-45F9-A748-85A7C738ED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38106"/>
          <a:stretch/>
        </p:blipFill>
        <p:spPr>
          <a:xfrm>
            <a:off x="10933434" y="6349805"/>
            <a:ext cx="1455706" cy="516473"/>
          </a:xfrm>
          <a:prstGeom prst="rect">
            <a:avLst/>
          </a:prstGeom>
        </p:spPr>
      </p:pic>
      <p:sp>
        <p:nvSpPr>
          <p:cNvPr id="8" name="流程图: 接点 7">
            <a:extLst>
              <a:ext uri="{FF2B5EF4-FFF2-40B4-BE49-F238E27FC236}">
                <a16:creationId xmlns:a16="http://schemas.microsoft.com/office/drawing/2014/main" id="{28B6E7AA-ED87-4205-9300-BF6F372E4F09}"/>
              </a:ext>
            </a:extLst>
          </p:cNvPr>
          <p:cNvSpPr/>
          <p:nvPr/>
        </p:nvSpPr>
        <p:spPr>
          <a:xfrm>
            <a:off x="1632738" y="6517741"/>
            <a:ext cx="195943" cy="186835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EA989BD8-BAA9-41F9-96B8-51255044048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38106"/>
          <a:stretch/>
        </p:blipFill>
        <p:spPr>
          <a:xfrm>
            <a:off x="-1" y="6349806"/>
            <a:ext cx="254001" cy="508194"/>
          </a:xfrm>
          <a:prstGeom prst="rect">
            <a:avLst/>
          </a:prstGeom>
        </p:spPr>
      </p:pic>
      <p:sp>
        <p:nvSpPr>
          <p:cNvPr id="11" name="流程图: 接点 10">
            <a:extLst>
              <a:ext uri="{FF2B5EF4-FFF2-40B4-BE49-F238E27FC236}">
                <a16:creationId xmlns:a16="http://schemas.microsoft.com/office/drawing/2014/main" id="{C609CA26-8E3F-42B1-AD38-E642206E7AF8}"/>
              </a:ext>
            </a:extLst>
          </p:cNvPr>
          <p:cNvSpPr/>
          <p:nvPr/>
        </p:nvSpPr>
        <p:spPr>
          <a:xfrm>
            <a:off x="1254993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流程图: 接点 13">
            <a:extLst>
              <a:ext uri="{FF2B5EF4-FFF2-40B4-BE49-F238E27FC236}">
                <a16:creationId xmlns:a16="http://schemas.microsoft.com/office/drawing/2014/main" id="{DEC2296D-1223-450E-9CCF-4AA7EF77ACF1}"/>
              </a:ext>
            </a:extLst>
          </p:cNvPr>
          <p:cNvSpPr/>
          <p:nvPr/>
        </p:nvSpPr>
        <p:spPr>
          <a:xfrm>
            <a:off x="2006910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流程图: 接点 15">
            <a:extLst>
              <a:ext uri="{FF2B5EF4-FFF2-40B4-BE49-F238E27FC236}">
                <a16:creationId xmlns:a16="http://schemas.microsoft.com/office/drawing/2014/main" id="{48DE1912-CCE3-4AF2-9990-19F0FF121FAB}"/>
              </a:ext>
            </a:extLst>
          </p:cNvPr>
          <p:cNvSpPr/>
          <p:nvPr/>
        </p:nvSpPr>
        <p:spPr>
          <a:xfrm>
            <a:off x="2381082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流程图: 接点 16">
            <a:extLst>
              <a:ext uri="{FF2B5EF4-FFF2-40B4-BE49-F238E27FC236}">
                <a16:creationId xmlns:a16="http://schemas.microsoft.com/office/drawing/2014/main" id="{BB6ACD17-25D8-4479-B23C-AAD363890791}"/>
              </a:ext>
            </a:extLst>
          </p:cNvPr>
          <p:cNvSpPr/>
          <p:nvPr/>
        </p:nvSpPr>
        <p:spPr>
          <a:xfrm>
            <a:off x="2755254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流程图: 接点 17">
            <a:extLst>
              <a:ext uri="{FF2B5EF4-FFF2-40B4-BE49-F238E27FC236}">
                <a16:creationId xmlns:a16="http://schemas.microsoft.com/office/drawing/2014/main" id="{077D61F9-CA11-42EE-89C1-B0BB7E85B233}"/>
              </a:ext>
            </a:extLst>
          </p:cNvPr>
          <p:cNvSpPr/>
          <p:nvPr/>
        </p:nvSpPr>
        <p:spPr>
          <a:xfrm>
            <a:off x="3129426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54B61B9B-CB22-45C9-BBBE-C90272442E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8151" y="1110323"/>
            <a:ext cx="5098474" cy="691902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45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softEdge rad="266700"/>
          </a:effectLst>
        </p:spPr>
      </p:pic>
      <p:sp>
        <p:nvSpPr>
          <p:cNvPr id="15" name="流程图: 接点 14">
            <a:extLst>
              <a:ext uri="{FF2B5EF4-FFF2-40B4-BE49-F238E27FC236}">
                <a16:creationId xmlns:a16="http://schemas.microsoft.com/office/drawing/2014/main" id="{2A321F0E-C416-4ACD-A705-15EF4A73BF8C}"/>
              </a:ext>
            </a:extLst>
          </p:cNvPr>
          <p:cNvSpPr/>
          <p:nvPr/>
        </p:nvSpPr>
        <p:spPr>
          <a:xfrm>
            <a:off x="823216" y="1149455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加号 18">
            <a:extLst>
              <a:ext uri="{FF2B5EF4-FFF2-40B4-BE49-F238E27FC236}">
                <a16:creationId xmlns:a16="http://schemas.microsoft.com/office/drawing/2014/main" id="{7B20096D-0F9D-4F72-8B22-CE9948C72DCA}"/>
              </a:ext>
            </a:extLst>
          </p:cNvPr>
          <p:cNvSpPr/>
          <p:nvPr/>
        </p:nvSpPr>
        <p:spPr>
          <a:xfrm>
            <a:off x="823216" y="1149455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C37095E2-4716-4E02-8B24-9B47262FAB98}"/>
              </a:ext>
            </a:extLst>
          </p:cNvPr>
          <p:cNvSpPr txBox="1">
            <a:spLocks/>
          </p:cNvSpPr>
          <p:nvPr/>
        </p:nvSpPr>
        <p:spPr>
          <a:xfrm>
            <a:off x="1362079" y="665644"/>
            <a:ext cx="6621349" cy="96762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4100" dirty="0">
                <a:solidFill>
                  <a:srgbClr val="01538D"/>
                </a:solidFill>
                <a:latin typeface="Arial Rounded MT Bold" panose="020F0704030504030204" pitchFamily="34" charset="0"/>
                <a:cs typeface="Times New Roman" panose="02020603050405020304" pitchFamily="18" charset="0"/>
              </a:rPr>
              <a:t>Product Functions</a:t>
            </a:r>
            <a:endParaRPr lang="zh-CN" altLang="en-US" sz="4100" dirty="0">
              <a:solidFill>
                <a:srgbClr val="01538D"/>
              </a:solidFill>
              <a:latin typeface="Arial Rounded MT Bold" panose="020F07040305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8" name="流程图: 接点 27">
            <a:extLst>
              <a:ext uri="{FF2B5EF4-FFF2-40B4-BE49-F238E27FC236}">
                <a16:creationId xmlns:a16="http://schemas.microsoft.com/office/drawing/2014/main" id="{51A7B51E-E372-4B99-9CAE-1900CCF83515}"/>
              </a:ext>
            </a:extLst>
          </p:cNvPr>
          <p:cNvSpPr/>
          <p:nvPr/>
        </p:nvSpPr>
        <p:spPr>
          <a:xfrm>
            <a:off x="823216" y="1156838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加号 28">
            <a:extLst>
              <a:ext uri="{FF2B5EF4-FFF2-40B4-BE49-F238E27FC236}">
                <a16:creationId xmlns:a16="http://schemas.microsoft.com/office/drawing/2014/main" id="{082FA22F-0E39-4359-A4C1-4679832AEABE}"/>
              </a:ext>
            </a:extLst>
          </p:cNvPr>
          <p:cNvSpPr/>
          <p:nvPr/>
        </p:nvSpPr>
        <p:spPr>
          <a:xfrm>
            <a:off x="823216" y="1156838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流程图: 接点 36">
            <a:extLst>
              <a:ext uri="{FF2B5EF4-FFF2-40B4-BE49-F238E27FC236}">
                <a16:creationId xmlns:a16="http://schemas.microsoft.com/office/drawing/2014/main" id="{3D42148E-D88D-498C-987F-8ED905F2129A}"/>
              </a:ext>
            </a:extLst>
          </p:cNvPr>
          <p:cNvSpPr/>
          <p:nvPr/>
        </p:nvSpPr>
        <p:spPr>
          <a:xfrm>
            <a:off x="823216" y="1138381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加号 37">
            <a:extLst>
              <a:ext uri="{FF2B5EF4-FFF2-40B4-BE49-F238E27FC236}">
                <a16:creationId xmlns:a16="http://schemas.microsoft.com/office/drawing/2014/main" id="{F8823E49-82C0-470F-82B7-75765EAEAB7A}"/>
              </a:ext>
            </a:extLst>
          </p:cNvPr>
          <p:cNvSpPr/>
          <p:nvPr/>
        </p:nvSpPr>
        <p:spPr>
          <a:xfrm>
            <a:off x="823216" y="1138381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流程图: 接点 38">
            <a:extLst>
              <a:ext uri="{FF2B5EF4-FFF2-40B4-BE49-F238E27FC236}">
                <a16:creationId xmlns:a16="http://schemas.microsoft.com/office/drawing/2014/main" id="{06E426F4-3C9B-4592-B035-1C14982A6509}"/>
              </a:ext>
            </a:extLst>
          </p:cNvPr>
          <p:cNvSpPr/>
          <p:nvPr/>
        </p:nvSpPr>
        <p:spPr>
          <a:xfrm>
            <a:off x="823216" y="1145764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加号 39">
            <a:extLst>
              <a:ext uri="{FF2B5EF4-FFF2-40B4-BE49-F238E27FC236}">
                <a16:creationId xmlns:a16="http://schemas.microsoft.com/office/drawing/2014/main" id="{D5CE6FA4-06CA-4807-89FF-309D19E89538}"/>
              </a:ext>
            </a:extLst>
          </p:cNvPr>
          <p:cNvSpPr/>
          <p:nvPr/>
        </p:nvSpPr>
        <p:spPr>
          <a:xfrm>
            <a:off x="823216" y="1145764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7" name="图片 26">
            <a:extLst>
              <a:ext uri="{FF2B5EF4-FFF2-40B4-BE49-F238E27FC236}">
                <a16:creationId xmlns:a16="http://schemas.microsoft.com/office/drawing/2014/main" id="{2A6D5C1B-6956-46F3-A6C7-6DE85D22E34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141" y="1903020"/>
            <a:ext cx="2624285" cy="2346485"/>
          </a:xfrm>
          <a:prstGeom prst="rect">
            <a:avLst/>
          </a:prstGeom>
        </p:spPr>
      </p:pic>
      <p:pic>
        <p:nvPicPr>
          <p:cNvPr id="30" name="图片 29">
            <a:extLst>
              <a:ext uri="{FF2B5EF4-FFF2-40B4-BE49-F238E27FC236}">
                <a16:creationId xmlns:a16="http://schemas.microsoft.com/office/drawing/2014/main" id="{4B5F1A42-E080-4401-AB35-D52B208815E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1929" y="4207326"/>
            <a:ext cx="3160081" cy="2496576"/>
          </a:xfrm>
          <a:prstGeom prst="rect">
            <a:avLst/>
          </a:prstGeom>
        </p:spPr>
      </p:pic>
      <p:pic>
        <p:nvPicPr>
          <p:cNvPr id="31" name="图片 30">
            <a:extLst>
              <a:ext uri="{FF2B5EF4-FFF2-40B4-BE49-F238E27FC236}">
                <a16:creationId xmlns:a16="http://schemas.microsoft.com/office/drawing/2014/main" id="{9B920CA1-D98D-4973-ACEF-6E039677F29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4548" y="1398646"/>
            <a:ext cx="2873499" cy="2873499"/>
          </a:xfrm>
          <a:prstGeom prst="rect">
            <a:avLst/>
          </a:prstGeom>
        </p:spPr>
      </p:pic>
      <p:pic>
        <p:nvPicPr>
          <p:cNvPr id="32" name="图片 31">
            <a:extLst>
              <a:ext uri="{FF2B5EF4-FFF2-40B4-BE49-F238E27FC236}">
                <a16:creationId xmlns:a16="http://schemas.microsoft.com/office/drawing/2014/main" id="{688C71B4-3FC9-48B1-BCDA-11E70885E21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7231" y="3234180"/>
            <a:ext cx="2973567" cy="2973567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FB425050-09D2-4154-94C5-8C55FE34FF72}"/>
              </a:ext>
            </a:extLst>
          </p:cNvPr>
          <p:cNvSpPr txBox="1"/>
          <p:nvPr/>
        </p:nvSpPr>
        <p:spPr>
          <a:xfrm>
            <a:off x="233714" y="4578185"/>
            <a:ext cx="33575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Bell MT" panose="02020503060305020303" pitchFamily="18" charset="0"/>
              </a:rPr>
              <a:t>Comprehensive real-time </a:t>
            </a:r>
            <a:endParaRPr lang="en-US" altLang="zh-CN" sz="2400" dirty="0">
              <a:latin typeface="Bell MT" panose="02020503060305020303" pitchFamily="18" charset="0"/>
            </a:endParaRPr>
          </a:p>
          <a:p>
            <a:r>
              <a:rPr lang="zh-CN" altLang="en-US" sz="2400" dirty="0">
                <a:latin typeface="Bell MT" panose="02020503060305020303" pitchFamily="18" charset="0"/>
              </a:rPr>
              <a:t>loan risk monitoring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32A6307F-7967-4270-A18D-711FA8A3E5D6}"/>
              </a:ext>
            </a:extLst>
          </p:cNvPr>
          <p:cNvSpPr txBox="1"/>
          <p:nvPr/>
        </p:nvSpPr>
        <p:spPr>
          <a:xfrm>
            <a:off x="6855148" y="1346378"/>
            <a:ext cx="48787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Bell MT" panose="02020503060305020303" pitchFamily="18" charset="0"/>
              </a:rPr>
              <a:t>R</a:t>
            </a:r>
            <a:r>
              <a:rPr lang="zh-CN" altLang="en-US" sz="2400" dirty="0">
                <a:latin typeface="Bell MT" panose="02020503060305020303" pitchFamily="18" charset="0"/>
              </a:rPr>
              <a:t>isk associations </a:t>
            </a:r>
            <a:r>
              <a:rPr lang="en-US" altLang="zh-CN" sz="2400" dirty="0">
                <a:latin typeface="Bell MT" panose="02020503060305020303" pitchFamily="18" charset="0"/>
              </a:rPr>
              <a:t>identification</a:t>
            </a:r>
            <a:endParaRPr lang="zh-CN" altLang="en-US" sz="2400" dirty="0">
              <a:latin typeface="Bell MT" panose="02020503060305020303" pitchFamily="18" charset="0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D4290CF1-448C-43B4-AE03-1F4CCE1CBE4B}"/>
              </a:ext>
            </a:extLst>
          </p:cNvPr>
          <p:cNvSpPr txBox="1"/>
          <p:nvPr/>
        </p:nvSpPr>
        <p:spPr>
          <a:xfrm>
            <a:off x="3325369" y="3237579"/>
            <a:ext cx="40232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Bell MT" panose="02020503060305020303" pitchFamily="18" charset="0"/>
              </a:rPr>
              <a:t>Loan interest rates and terms suggestions based on risks</a:t>
            </a:r>
            <a:endParaRPr lang="zh-CN" altLang="en-US" sz="2400" dirty="0">
              <a:latin typeface="Bell MT" panose="02020503060305020303" pitchFamily="18" charset="0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79B7EB5A-EA2E-4FA1-8A3F-265BC3758655}"/>
              </a:ext>
            </a:extLst>
          </p:cNvPr>
          <p:cNvSpPr txBox="1"/>
          <p:nvPr/>
        </p:nvSpPr>
        <p:spPr>
          <a:xfrm>
            <a:off x="7966635" y="5709564"/>
            <a:ext cx="42253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Bell MT" panose="02020503060305020303" pitchFamily="18" charset="0"/>
              </a:rPr>
              <a:t>D</a:t>
            </a:r>
            <a:r>
              <a:rPr lang="zh-CN" altLang="en-US" sz="2400" dirty="0">
                <a:latin typeface="Bell MT" panose="02020503060305020303" pitchFamily="18" charset="0"/>
              </a:rPr>
              <a:t>ynamic track </a:t>
            </a:r>
            <a:r>
              <a:rPr lang="en-US" altLang="zh-CN" sz="2400" dirty="0">
                <a:latin typeface="Bell MT" panose="02020503060305020303" pitchFamily="18" charset="0"/>
              </a:rPr>
              <a:t>of risk </a:t>
            </a:r>
            <a:r>
              <a:rPr lang="zh-CN" altLang="en-US" sz="2400" dirty="0">
                <a:latin typeface="Bell MT" panose="02020503060305020303" pitchFamily="18" charset="0"/>
              </a:rPr>
              <a:t>changes</a:t>
            </a:r>
          </a:p>
        </p:txBody>
      </p:sp>
    </p:spTree>
    <p:extLst>
      <p:ext uri="{BB962C8B-B14F-4D97-AF65-F5344CB8AC3E}">
        <p14:creationId xmlns:p14="http://schemas.microsoft.com/office/powerpoint/2010/main" val="38490741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34" grpId="0"/>
      <p:bldP spid="35" grpId="0"/>
      <p:bldP spid="3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矩形 78">
            <a:extLst>
              <a:ext uri="{FF2B5EF4-FFF2-40B4-BE49-F238E27FC236}">
                <a16:creationId xmlns:a16="http://schemas.microsoft.com/office/drawing/2014/main" id="{FE4DBADD-4D40-4367-B4C4-DF7079F56AEC}"/>
              </a:ext>
            </a:extLst>
          </p:cNvPr>
          <p:cNvSpPr/>
          <p:nvPr/>
        </p:nvSpPr>
        <p:spPr>
          <a:xfrm>
            <a:off x="8840721" y="806333"/>
            <a:ext cx="2578053" cy="5502986"/>
          </a:xfrm>
          <a:prstGeom prst="rect">
            <a:avLst/>
          </a:prstGeom>
          <a:solidFill>
            <a:schemeClr val="bg2">
              <a:lumMod val="25000"/>
              <a:alpha val="20000"/>
            </a:schemeClr>
          </a:solidFill>
          <a:ln>
            <a:noFill/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Baskerville Old Face" panose="02020602080505020303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165621A-BBCE-412F-B9C7-ACA9CAD66B0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961" t="23696" r="52479" b="22366"/>
          <a:stretch/>
        </p:blipFill>
        <p:spPr>
          <a:xfrm>
            <a:off x="254000" y="6349805"/>
            <a:ext cx="635992" cy="50819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425FC208-8586-4CA1-A559-7AA94A7BB4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227"/>
          <a:stretch/>
        </p:blipFill>
        <p:spPr>
          <a:xfrm>
            <a:off x="9724184" y="6349805"/>
            <a:ext cx="1209250" cy="515429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FE28A88-8289-444C-BF19-6F7EE9224E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28341"/>
          <a:stretch/>
        </p:blipFill>
        <p:spPr>
          <a:xfrm>
            <a:off x="889992" y="6349806"/>
            <a:ext cx="8834193" cy="50819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B30A7F9-5A95-45F9-A748-85A7C738ED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38106"/>
          <a:stretch/>
        </p:blipFill>
        <p:spPr>
          <a:xfrm>
            <a:off x="10933434" y="6349805"/>
            <a:ext cx="1455706" cy="516473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EA989BD8-BAA9-41F9-96B8-51255044048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38106"/>
          <a:stretch/>
        </p:blipFill>
        <p:spPr>
          <a:xfrm>
            <a:off x="-1" y="6349806"/>
            <a:ext cx="254001" cy="508194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54B61B9B-CB22-45C9-BBBE-C90272442E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8150" y="1110323"/>
            <a:ext cx="5474788" cy="691902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45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softEdge rad="266700"/>
          </a:effectLst>
        </p:spPr>
      </p:pic>
      <p:sp>
        <p:nvSpPr>
          <p:cNvPr id="15" name="流程图: 接点 14">
            <a:extLst>
              <a:ext uri="{FF2B5EF4-FFF2-40B4-BE49-F238E27FC236}">
                <a16:creationId xmlns:a16="http://schemas.microsoft.com/office/drawing/2014/main" id="{2A321F0E-C416-4ACD-A705-15EF4A73BF8C}"/>
              </a:ext>
            </a:extLst>
          </p:cNvPr>
          <p:cNvSpPr/>
          <p:nvPr/>
        </p:nvSpPr>
        <p:spPr>
          <a:xfrm>
            <a:off x="823216" y="1149455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加号 18">
            <a:extLst>
              <a:ext uri="{FF2B5EF4-FFF2-40B4-BE49-F238E27FC236}">
                <a16:creationId xmlns:a16="http://schemas.microsoft.com/office/drawing/2014/main" id="{7B20096D-0F9D-4F72-8B22-CE9948C72DCA}"/>
              </a:ext>
            </a:extLst>
          </p:cNvPr>
          <p:cNvSpPr/>
          <p:nvPr/>
        </p:nvSpPr>
        <p:spPr>
          <a:xfrm>
            <a:off x="823216" y="1149455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C37095E2-4716-4E02-8B24-9B47262FAB98}"/>
              </a:ext>
            </a:extLst>
          </p:cNvPr>
          <p:cNvSpPr txBox="1">
            <a:spLocks/>
          </p:cNvSpPr>
          <p:nvPr/>
        </p:nvSpPr>
        <p:spPr>
          <a:xfrm>
            <a:off x="1362079" y="665644"/>
            <a:ext cx="6621349" cy="96762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4100" dirty="0">
                <a:solidFill>
                  <a:srgbClr val="01538D"/>
                </a:solidFill>
                <a:latin typeface="Arial Rounded MT Bold" panose="020F0704030504030204" pitchFamily="34" charset="0"/>
                <a:cs typeface="Times New Roman" panose="02020603050405020304" pitchFamily="18" charset="0"/>
              </a:rPr>
              <a:t>How Mercury Works?</a:t>
            </a:r>
            <a:endParaRPr lang="zh-CN" altLang="en-US" sz="4100" dirty="0">
              <a:solidFill>
                <a:srgbClr val="01538D"/>
              </a:solidFill>
              <a:latin typeface="Arial Rounded MT Bold" panose="020F07040305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8" name="流程图: 接点 27">
            <a:extLst>
              <a:ext uri="{FF2B5EF4-FFF2-40B4-BE49-F238E27FC236}">
                <a16:creationId xmlns:a16="http://schemas.microsoft.com/office/drawing/2014/main" id="{51A7B51E-E372-4B99-9CAE-1900CCF83515}"/>
              </a:ext>
            </a:extLst>
          </p:cNvPr>
          <p:cNvSpPr/>
          <p:nvPr/>
        </p:nvSpPr>
        <p:spPr>
          <a:xfrm>
            <a:off x="823216" y="1156838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加号 28">
            <a:extLst>
              <a:ext uri="{FF2B5EF4-FFF2-40B4-BE49-F238E27FC236}">
                <a16:creationId xmlns:a16="http://schemas.microsoft.com/office/drawing/2014/main" id="{082FA22F-0E39-4359-A4C1-4679832AEABE}"/>
              </a:ext>
            </a:extLst>
          </p:cNvPr>
          <p:cNvSpPr/>
          <p:nvPr/>
        </p:nvSpPr>
        <p:spPr>
          <a:xfrm>
            <a:off x="823216" y="1156838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流程图: 接点 36">
            <a:extLst>
              <a:ext uri="{FF2B5EF4-FFF2-40B4-BE49-F238E27FC236}">
                <a16:creationId xmlns:a16="http://schemas.microsoft.com/office/drawing/2014/main" id="{3D42148E-D88D-498C-987F-8ED905F2129A}"/>
              </a:ext>
            </a:extLst>
          </p:cNvPr>
          <p:cNvSpPr/>
          <p:nvPr/>
        </p:nvSpPr>
        <p:spPr>
          <a:xfrm>
            <a:off x="823216" y="1138381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加号 37">
            <a:extLst>
              <a:ext uri="{FF2B5EF4-FFF2-40B4-BE49-F238E27FC236}">
                <a16:creationId xmlns:a16="http://schemas.microsoft.com/office/drawing/2014/main" id="{F8823E49-82C0-470F-82B7-75765EAEAB7A}"/>
              </a:ext>
            </a:extLst>
          </p:cNvPr>
          <p:cNvSpPr/>
          <p:nvPr/>
        </p:nvSpPr>
        <p:spPr>
          <a:xfrm>
            <a:off x="823216" y="1138381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流程图: 接点 38">
            <a:extLst>
              <a:ext uri="{FF2B5EF4-FFF2-40B4-BE49-F238E27FC236}">
                <a16:creationId xmlns:a16="http://schemas.microsoft.com/office/drawing/2014/main" id="{06E426F4-3C9B-4592-B035-1C14982A6509}"/>
              </a:ext>
            </a:extLst>
          </p:cNvPr>
          <p:cNvSpPr/>
          <p:nvPr/>
        </p:nvSpPr>
        <p:spPr>
          <a:xfrm>
            <a:off x="823216" y="1145764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加号 39">
            <a:extLst>
              <a:ext uri="{FF2B5EF4-FFF2-40B4-BE49-F238E27FC236}">
                <a16:creationId xmlns:a16="http://schemas.microsoft.com/office/drawing/2014/main" id="{D5CE6FA4-06CA-4807-89FF-309D19E89538}"/>
              </a:ext>
            </a:extLst>
          </p:cNvPr>
          <p:cNvSpPr/>
          <p:nvPr/>
        </p:nvSpPr>
        <p:spPr>
          <a:xfrm>
            <a:off x="823216" y="1145764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E335EA83-DCBC-4E5A-AF8F-5B48D959F767}"/>
              </a:ext>
            </a:extLst>
          </p:cNvPr>
          <p:cNvGrpSpPr/>
          <p:nvPr/>
        </p:nvGrpSpPr>
        <p:grpSpPr>
          <a:xfrm>
            <a:off x="2489289" y="1984695"/>
            <a:ext cx="7213422" cy="3965730"/>
            <a:chOff x="1203049" y="1984695"/>
            <a:chExt cx="7213422" cy="3965730"/>
          </a:xfrm>
        </p:grpSpPr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61B6B584-FB8C-43DD-90D9-71A191ED7EBD}"/>
                </a:ext>
              </a:extLst>
            </p:cNvPr>
            <p:cNvGrpSpPr/>
            <p:nvPr/>
          </p:nvGrpSpPr>
          <p:grpSpPr>
            <a:xfrm>
              <a:off x="1203049" y="2072738"/>
              <a:ext cx="1393448" cy="3867865"/>
              <a:chOff x="1508601" y="24956"/>
              <a:chExt cx="1393448" cy="975368"/>
            </a:xfrm>
          </p:grpSpPr>
          <p:sp>
            <p:nvSpPr>
              <p:cNvPr id="35" name="矩形: 圆角 34">
                <a:extLst>
                  <a:ext uri="{FF2B5EF4-FFF2-40B4-BE49-F238E27FC236}">
                    <a16:creationId xmlns:a16="http://schemas.microsoft.com/office/drawing/2014/main" id="{B4430F21-3AD2-4A0D-9E8D-4DF5F287BA6C}"/>
                  </a:ext>
                </a:extLst>
              </p:cNvPr>
              <p:cNvSpPr/>
              <p:nvPr/>
            </p:nvSpPr>
            <p:spPr>
              <a:xfrm>
                <a:off x="1508601" y="24956"/>
                <a:ext cx="1393448" cy="975368"/>
              </a:xfrm>
              <a:prstGeom prst="roundRect">
                <a:avLst>
                  <a:gd name="adj" fmla="val 16670"/>
                </a:avLst>
              </a:pr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shade val="5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shade val="5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36" name="矩形: 圆角 4">
                <a:extLst>
                  <a:ext uri="{FF2B5EF4-FFF2-40B4-BE49-F238E27FC236}">
                    <a16:creationId xmlns:a16="http://schemas.microsoft.com/office/drawing/2014/main" id="{512323A8-147D-4862-A833-C7BF9D604D80}"/>
                  </a:ext>
                </a:extLst>
              </p:cNvPr>
              <p:cNvSpPr txBox="1"/>
              <p:nvPr/>
            </p:nvSpPr>
            <p:spPr>
              <a:xfrm>
                <a:off x="1556223" y="72578"/>
                <a:ext cx="1298204" cy="880124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76200" tIns="76200" rIns="76200" bIns="76200" numCol="1" spcCol="1270" anchor="ctr" anchorCtr="0">
                <a:noAutofit/>
              </a:bodyPr>
              <a:lstStyle/>
              <a:p>
                <a:pPr marL="0" lvl="0" indent="0" algn="ctr" defTabSz="8890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altLang="zh-CN" sz="2000" kern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Client </a:t>
                </a:r>
              </a:p>
              <a:p>
                <a:pPr marL="0" lvl="0" indent="0" algn="ctr" defTabSz="8890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altLang="zh-CN" sz="2000" kern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Side</a:t>
                </a:r>
                <a:endParaRPr lang="zh-CN" altLang="en-US" sz="2000" kern="12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AD9A4321-6185-4E08-AE65-2EA51D98963D}"/>
                </a:ext>
              </a:extLst>
            </p:cNvPr>
            <p:cNvGrpSpPr/>
            <p:nvPr/>
          </p:nvGrpSpPr>
          <p:grpSpPr>
            <a:xfrm>
              <a:off x="3898420" y="4822287"/>
              <a:ext cx="1798158" cy="1072442"/>
              <a:chOff x="2663918" y="1120617"/>
              <a:chExt cx="1393448" cy="975368"/>
            </a:xfrm>
          </p:grpSpPr>
          <p:sp>
            <p:nvSpPr>
              <p:cNvPr id="42" name="矩形: 圆角 41">
                <a:extLst>
                  <a:ext uri="{FF2B5EF4-FFF2-40B4-BE49-F238E27FC236}">
                    <a16:creationId xmlns:a16="http://schemas.microsoft.com/office/drawing/2014/main" id="{76ACC56B-7273-4500-95E3-0C393B96B4F3}"/>
                  </a:ext>
                </a:extLst>
              </p:cNvPr>
              <p:cNvSpPr/>
              <p:nvPr/>
            </p:nvSpPr>
            <p:spPr>
              <a:xfrm>
                <a:off x="2663918" y="1120617"/>
                <a:ext cx="1393448" cy="975368"/>
              </a:xfrm>
              <a:prstGeom prst="roundRect">
                <a:avLst>
                  <a:gd name="adj" fmla="val 16670"/>
                </a:avLst>
              </a:pr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shade val="50000"/>
                  <a:hueOff val="201247"/>
                  <a:satOff val="-4901"/>
                  <a:lumOff val="21448"/>
                  <a:alphaOff val="0"/>
                </a:schemeClr>
              </a:fillRef>
              <a:effectRef idx="0">
                <a:schemeClr val="accent1">
                  <a:shade val="50000"/>
                  <a:hueOff val="201247"/>
                  <a:satOff val="-4901"/>
                  <a:lumOff val="21448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43" name="矩形: 圆角 4">
                <a:extLst>
                  <a:ext uri="{FF2B5EF4-FFF2-40B4-BE49-F238E27FC236}">
                    <a16:creationId xmlns:a16="http://schemas.microsoft.com/office/drawing/2014/main" id="{ED853F2E-7465-4CBA-AFB9-307DE0B797E0}"/>
                  </a:ext>
                </a:extLst>
              </p:cNvPr>
              <p:cNvSpPr txBox="1"/>
              <p:nvPr/>
            </p:nvSpPr>
            <p:spPr>
              <a:xfrm>
                <a:off x="2711540" y="1168239"/>
                <a:ext cx="1298204" cy="880124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76200" tIns="76200" rIns="76200" bIns="76200" numCol="1" spcCol="1270" anchor="ctr" anchorCtr="0">
                <a:noAutofit/>
              </a:bodyPr>
              <a:lstStyle/>
              <a:p>
                <a:pPr marL="0" lvl="0" indent="0" algn="ctr" defTabSz="8890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altLang="zh-CN" sz="2000" kern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Model Server</a:t>
                </a:r>
                <a:endParaRPr lang="zh-CN" altLang="en-US" sz="2000" kern="12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4" name="组合 43">
              <a:extLst>
                <a:ext uri="{FF2B5EF4-FFF2-40B4-BE49-F238E27FC236}">
                  <a16:creationId xmlns:a16="http://schemas.microsoft.com/office/drawing/2014/main" id="{7F7951D5-385C-45C8-876F-EC56E687E928}"/>
                </a:ext>
              </a:extLst>
            </p:cNvPr>
            <p:cNvGrpSpPr/>
            <p:nvPr/>
          </p:nvGrpSpPr>
          <p:grpSpPr>
            <a:xfrm>
              <a:off x="3898419" y="3420497"/>
              <a:ext cx="1798159" cy="1072442"/>
              <a:chOff x="3819235" y="2216278"/>
              <a:chExt cx="1696258" cy="975368"/>
            </a:xfrm>
          </p:grpSpPr>
          <p:sp>
            <p:nvSpPr>
              <p:cNvPr id="45" name="矩形: 圆角 44">
                <a:extLst>
                  <a:ext uri="{FF2B5EF4-FFF2-40B4-BE49-F238E27FC236}">
                    <a16:creationId xmlns:a16="http://schemas.microsoft.com/office/drawing/2014/main" id="{F9F01324-FE2E-4BF4-B00F-BB5BB76515FA}"/>
                  </a:ext>
                </a:extLst>
              </p:cNvPr>
              <p:cNvSpPr/>
              <p:nvPr/>
            </p:nvSpPr>
            <p:spPr>
              <a:xfrm>
                <a:off x="3819235" y="2216278"/>
                <a:ext cx="1696258" cy="975368"/>
              </a:xfrm>
              <a:prstGeom prst="roundRect">
                <a:avLst>
                  <a:gd name="adj" fmla="val 16670"/>
                </a:avLst>
              </a:pr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shade val="50000"/>
                  <a:hueOff val="402493"/>
                  <a:satOff val="-9802"/>
                  <a:lumOff val="42896"/>
                  <a:alphaOff val="0"/>
                </a:schemeClr>
              </a:fillRef>
              <a:effectRef idx="0">
                <a:schemeClr val="accent1">
                  <a:shade val="50000"/>
                  <a:hueOff val="402493"/>
                  <a:satOff val="-9802"/>
                  <a:lumOff val="42896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46" name="矩形: 圆角 4">
                <a:extLst>
                  <a:ext uri="{FF2B5EF4-FFF2-40B4-BE49-F238E27FC236}">
                    <a16:creationId xmlns:a16="http://schemas.microsoft.com/office/drawing/2014/main" id="{42D19BDE-12A0-4C05-8CC2-18CE74E89CEF}"/>
                  </a:ext>
                </a:extLst>
              </p:cNvPr>
              <p:cNvSpPr txBox="1"/>
              <p:nvPr/>
            </p:nvSpPr>
            <p:spPr>
              <a:xfrm>
                <a:off x="3866857" y="2263900"/>
                <a:ext cx="1601014" cy="880124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76200" tIns="76200" rIns="76200" bIns="76200" numCol="1" spcCol="1270" anchor="ctr" anchorCtr="0">
                <a:noAutofit/>
              </a:bodyPr>
              <a:lstStyle/>
              <a:p>
                <a:pPr marL="0" lvl="0" indent="0" algn="ctr" defTabSz="8890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altLang="zh-CN" sz="2000" kern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(API)</a:t>
                </a:r>
              </a:p>
              <a:p>
                <a:pPr marL="0" lvl="0" indent="0" algn="ctr" defTabSz="8890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altLang="zh-CN" sz="2000" kern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Middleware Server</a:t>
                </a:r>
                <a:endParaRPr lang="zh-CN" altLang="en-US" sz="2000" kern="12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7" name="组合 46">
              <a:extLst>
                <a:ext uri="{FF2B5EF4-FFF2-40B4-BE49-F238E27FC236}">
                  <a16:creationId xmlns:a16="http://schemas.microsoft.com/office/drawing/2014/main" id="{896F5193-1F81-4969-969A-6E958B5CBDAE}"/>
                </a:ext>
              </a:extLst>
            </p:cNvPr>
            <p:cNvGrpSpPr/>
            <p:nvPr/>
          </p:nvGrpSpPr>
          <p:grpSpPr>
            <a:xfrm>
              <a:off x="3898419" y="2025115"/>
              <a:ext cx="1798159" cy="975367"/>
              <a:chOff x="3390527" y="2086826"/>
              <a:chExt cx="1312057" cy="918397"/>
            </a:xfrm>
          </p:grpSpPr>
          <p:sp>
            <p:nvSpPr>
              <p:cNvPr id="48" name="矩形: 圆角 47">
                <a:extLst>
                  <a:ext uri="{FF2B5EF4-FFF2-40B4-BE49-F238E27FC236}">
                    <a16:creationId xmlns:a16="http://schemas.microsoft.com/office/drawing/2014/main" id="{99E6AC6A-48A5-4A04-9A7F-21F4A0B6133B}"/>
                  </a:ext>
                </a:extLst>
              </p:cNvPr>
              <p:cNvSpPr/>
              <p:nvPr/>
            </p:nvSpPr>
            <p:spPr>
              <a:xfrm>
                <a:off x="3390527" y="2086826"/>
                <a:ext cx="1312057" cy="918397"/>
              </a:xfrm>
              <a:prstGeom prst="roundRect">
                <a:avLst>
                  <a:gd name="adj" fmla="val 16670"/>
                </a:avLst>
              </a:pr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shade val="50000"/>
                  <a:hueOff val="402493"/>
                  <a:satOff val="-9802"/>
                  <a:lumOff val="42896"/>
                  <a:alphaOff val="0"/>
                </a:schemeClr>
              </a:fillRef>
              <a:effectRef idx="0">
                <a:schemeClr val="accent1">
                  <a:shade val="50000"/>
                  <a:hueOff val="402493"/>
                  <a:satOff val="-9802"/>
                  <a:lumOff val="42896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49" name="矩形: 圆角 4">
                <a:extLst>
                  <a:ext uri="{FF2B5EF4-FFF2-40B4-BE49-F238E27FC236}">
                    <a16:creationId xmlns:a16="http://schemas.microsoft.com/office/drawing/2014/main" id="{91D6CC2A-BEE9-4EBD-B1AA-3956CE466D76}"/>
                  </a:ext>
                </a:extLst>
              </p:cNvPr>
              <p:cNvSpPr txBox="1"/>
              <p:nvPr/>
            </p:nvSpPr>
            <p:spPr>
              <a:xfrm>
                <a:off x="3435368" y="2131667"/>
                <a:ext cx="1222375" cy="828715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53340" tIns="53340" rIns="53340" bIns="53340" numCol="1" spcCol="1270" anchor="ctr" anchorCtr="0">
                <a:noAutofit/>
              </a:bodyPr>
              <a:lstStyle/>
              <a:p>
                <a:pPr algn="ctr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altLang="zh-CN" sz="2000" dirty="0">
                    <a:solidFill>
                      <a:prstClr val="white"/>
                    </a:solidFill>
                    <a:latin typeface="Arial" panose="020B0604020202020204" pitchFamily="34" charset="0"/>
                    <a:ea typeface="等线" panose="02010600030101010101" pitchFamily="2" charset="-122"/>
                    <a:cs typeface="Arial" panose="020B0604020202020204" pitchFamily="34" charset="0"/>
                  </a:rPr>
                  <a:t>Web </a:t>
                </a:r>
              </a:p>
              <a:p>
                <a:pPr algn="ctr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altLang="zh-CN" sz="2000" dirty="0">
                    <a:solidFill>
                      <a:prstClr val="white"/>
                    </a:solidFill>
                    <a:latin typeface="Arial" panose="020B0604020202020204" pitchFamily="34" charset="0"/>
                    <a:ea typeface="等线" panose="02010600030101010101" pitchFamily="2" charset="-122"/>
                    <a:cs typeface="Arial" panose="020B0604020202020204" pitchFamily="34" charset="0"/>
                  </a:rPr>
                  <a:t>Server</a:t>
                </a:r>
                <a:endParaRPr lang="zh-CN" altLang="en-US" sz="2000" dirty="0">
                  <a:solidFill>
                    <a:prstClr val="white"/>
                  </a:solidFill>
                  <a:latin typeface="Arial" panose="020B0604020202020204" pitchFamily="34" charset="0"/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50" name="组合 49">
              <a:extLst>
                <a:ext uri="{FF2B5EF4-FFF2-40B4-BE49-F238E27FC236}">
                  <a16:creationId xmlns:a16="http://schemas.microsoft.com/office/drawing/2014/main" id="{797FE8F4-7190-4961-ABC5-D1A4BA4D9FAE}"/>
                </a:ext>
              </a:extLst>
            </p:cNvPr>
            <p:cNvGrpSpPr/>
            <p:nvPr/>
          </p:nvGrpSpPr>
          <p:grpSpPr>
            <a:xfrm>
              <a:off x="7023023" y="1984695"/>
              <a:ext cx="1393448" cy="3965730"/>
              <a:chOff x="5421235" y="3336896"/>
              <a:chExt cx="1393448" cy="975368"/>
            </a:xfrm>
          </p:grpSpPr>
          <p:sp>
            <p:nvSpPr>
              <p:cNvPr id="51" name="矩形: 圆角 50">
                <a:extLst>
                  <a:ext uri="{FF2B5EF4-FFF2-40B4-BE49-F238E27FC236}">
                    <a16:creationId xmlns:a16="http://schemas.microsoft.com/office/drawing/2014/main" id="{3675149F-183B-4DC8-B2CC-B10953FEE0E6}"/>
                  </a:ext>
                </a:extLst>
              </p:cNvPr>
              <p:cNvSpPr/>
              <p:nvPr/>
            </p:nvSpPr>
            <p:spPr>
              <a:xfrm>
                <a:off x="5421235" y="3336896"/>
                <a:ext cx="1393448" cy="975368"/>
              </a:xfrm>
              <a:prstGeom prst="roundRect">
                <a:avLst>
                  <a:gd name="adj" fmla="val 16670"/>
                </a:avLst>
              </a:pr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shade val="50000"/>
                  <a:hueOff val="201247"/>
                  <a:satOff val="-4901"/>
                  <a:lumOff val="21448"/>
                  <a:alphaOff val="0"/>
                </a:schemeClr>
              </a:fillRef>
              <a:effectRef idx="0">
                <a:schemeClr val="accent1">
                  <a:shade val="50000"/>
                  <a:hueOff val="201247"/>
                  <a:satOff val="-4901"/>
                  <a:lumOff val="21448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52" name="矩形: 圆角 4">
                <a:extLst>
                  <a:ext uri="{FF2B5EF4-FFF2-40B4-BE49-F238E27FC236}">
                    <a16:creationId xmlns:a16="http://schemas.microsoft.com/office/drawing/2014/main" id="{1AA30800-08EE-46DE-856E-A76DA74F37D6}"/>
                  </a:ext>
                </a:extLst>
              </p:cNvPr>
              <p:cNvSpPr txBox="1"/>
              <p:nvPr/>
            </p:nvSpPr>
            <p:spPr>
              <a:xfrm>
                <a:off x="5468857" y="3384518"/>
                <a:ext cx="1298204" cy="880124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76200" tIns="76200" rIns="76200" bIns="76200" numCol="1" spcCol="1270" anchor="ctr" anchorCtr="0">
                <a:noAutofit/>
              </a:bodyPr>
              <a:lstStyle/>
              <a:p>
                <a:pPr marL="0" lvl="0" indent="0" algn="ctr" defTabSz="8890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altLang="zh-CN" sz="2000" kern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DB Server</a:t>
                </a:r>
                <a:endParaRPr lang="zh-CN" altLang="en-US" sz="2000" kern="12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3" name="箭头: 右 2">
              <a:extLst>
                <a:ext uri="{FF2B5EF4-FFF2-40B4-BE49-F238E27FC236}">
                  <a16:creationId xmlns:a16="http://schemas.microsoft.com/office/drawing/2014/main" id="{588FD819-D80C-4977-85B8-3A8EFB26A269}"/>
                </a:ext>
              </a:extLst>
            </p:cNvPr>
            <p:cNvSpPr/>
            <p:nvPr/>
          </p:nvSpPr>
          <p:spPr>
            <a:xfrm>
              <a:off x="2735413" y="2257200"/>
              <a:ext cx="1050315" cy="218114"/>
            </a:xfrm>
            <a:prstGeom prst="rightArrow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rgbClr val="546EA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箭头: 下 9">
              <a:extLst>
                <a:ext uri="{FF2B5EF4-FFF2-40B4-BE49-F238E27FC236}">
                  <a16:creationId xmlns:a16="http://schemas.microsoft.com/office/drawing/2014/main" id="{D7B08EFA-BEA2-42E1-9641-09B79D9C9D47}"/>
                </a:ext>
              </a:extLst>
            </p:cNvPr>
            <p:cNvSpPr/>
            <p:nvPr/>
          </p:nvSpPr>
          <p:spPr>
            <a:xfrm>
              <a:off x="4554199" y="3054889"/>
              <a:ext cx="199121" cy="307895"/>
            </a:xfrm>
            <a:prstGeom prst="downArrow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rgbClr val="546EA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箭头: 右 52">
              <a:extLst>
                <a:ext uri="{FF2B5EF4-FFF2-40B4-BE49-F238E27FC236}">
                  <a16:creationId xmlns:a16="http://schemas.microsoft.com/office/drawing/2014/main" id="{5BDE74B9-06DE-4356-8F62-4FBF55F21873}"/>
                </a:ext>
              </a:extLst>
            </p:cNvPr>
            <p:cNvSpPr/>
            <p:nvPr/>
          </p:nvSpPr>
          <p:spPr>
            <a:xfrm>
              <a:off x="5834643" y="3697883"/>
              <a:ext cx="1050315" cy="218114"/>
            </a:xfrm>
            <a:prstGeom prst="rightArrow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rgbClr val="546EA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箭头: 上 11">
              <a:extLst>
                <a:ext uri="{FF2B5EF4-FFF2-40B4-BE49-F238E27FC236}">
                  <a16:creationId xmlns:a16="http://schemas.microsoft.com/office/drawing/2014/main" id="{0AD52A3A-279A-4B7F-8640-D687B14E68AF}"/>
                </a:ext>
              </a:extLst>
            </p:cNvPr>
            <p:cNvSpPr/>
            <p:nvPr/>
          </p:nvSpPr>
          <p:spPr>
            <a:xfrm>
              <a:off x="4886674" y="4495644"/>
              <a:ext cx="199121" cy="294470"/>
            </a:xfrm>
            <a:prstGeom prst="upArrow">
              <a:avLst/>
            </a:prstGeom>
            <a:noFill/>
            <a:ln>
              <a:solidFill>
                <a:schemeClr val="bg2">
                  <a:lumMod val="50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箭头: 上 53">
              <a:extLst>
                <a:ext uri="{FF2B5EF4-FFF2-40B4-BE49-F238E27FC236}">
                  <a16:creationId xmlns:a16="http://schemas.microsoft.com/office/drawing/2014/main" id="{86FBD259-3C0E-46E2-86D0-F491FC172993}"/>
                </a:ext>
              </a:extLst>
            </p:cNvPr>
            <p:cNvSpPr/>
            <p:nvPr/>
          </p:nvSpPr>
          <p:spPr>
            <a:xfrm>
              <a:off x="4886674" y="3038461"/>
              <a:ext cx="199121" cy="324323"/>
            </a:xfrm>
            <a:prstGeom prst="upArrow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rgbClr val="546EA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箭头: 左 20">
              <a:extLst>
                <a:ext uri="{FF2B5EF4-FFF2-40B4-BE49-F238E27FC236}">
                  <a16:creationId xmlns:a16="http://schemas.microsoft.com/office/drawing/2014/main" id="{94ABE143-0226-4448-9D65-22DEB4F38E82}"/>
                </a:ext>
              </a:extLst>
            </p:cNvPr>
            <p:cNvSpPr/>
            <p:nvPr/>
          </p:nvSpPr>
          <p:spPr>
            <a:xfrm>
              <a:off x="2733223" y="2536862"/>
              <a:ext cx="1050314" cy="218114"/>
            </a:xfrm>
            <a:prstGeom prst="leftArrow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rgbClr val="546EA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箭头: 左 54">
              <a:extLst>
                <a:ext uri="{FF2B5EF4-FFF2-40B4-BE49-F238E27FC236}">
                  <a16:creationId xmlns:a16="http://schemas.microsoft.com/office/drawing/2014/main" id="{631C941E-BCDC-4DC6-AA80-89532EEBAC56}"/>
                </a:ext>
              </a:extLst>
            </p:cNvPr>
            <p:cNvSpPr/>
            <p:nvPr/>
          </p:nvSpPr>
          <p:spPr>
            <a:xfrm>
              <a:off x="5823334" y="3973390"/>
              <a:ext cx="1050314" cy="218114"/>
            </a:xfrm>
            <a:prstGeom prst="leftArrow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rgbClr val="546EA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箭头: 右 56">
              <a:extLst>
                <a:ext uri="{FF2B5EF4-FFF2-40B4-BE49-F238E27FC236}">
                  <a16:creationId xmlns:a16="http://schemas.microsoft.com/office/drawing/2014/main" id="{0E235971-D927-4F8A-9414-6022F51F850C}"/>
                </a:ext>
              </a:extLst>
            </p:cNvPr>
            <p:cNvSpPr/>
            <p:nvPr/>
          </p:nvSpPr>
          <p:spPr>
            <a:xfrm>
              <a:off x="5811922" y="5106935"/>
              <a:ext cx="1050315" cy="218114"/>
            </a:xfrm>
            <a:prstGeom prst="rightArrow">
              <a:avLst/>
            </a:prstGeom>
            <a:solidFill>
              <a:srgbClr val="546EAC"/>
            </a:solidFill>
            <a:ln>
              <a:solidFill>
                <a:srgbClr val="01538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箭头: 左 57">
              <a:extLst>
                <a:ext uri="{FF2B5EF4-FFF2-40B4-BE49-F238E27FC236}">
                  <a16:creationId xmlns:a16="http://schemas.microsoft.com/office/drawing/2014/main" id="{65C8AE3D-4422-4CD6-A029-010C0DD7CA28}"/>
                </a:ext>
              </a:extLst>
            </p:cNvPr>
            <p:cNvSpPr/>
            <p:nvPr/>
          </p:nvSpPr>
          <p:spPr>
            <a:xfrm>
              <a:off x="5800613" y="5382442"/>
              <a:ext cx="1050314" cy="218114"/>
            </a:xfrm>
            <a:prstGeom prst="leftArrow">
              <a:avLst/>
            </a:prstGeom>
            <a:solidFill>
              <a:srgbClr val="546EAC"/>
            </a:solidFill>
            <a:ln>
              <a:solidFill>
                <a:srgbClr val="01538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箭头: 下 58">
              <a:extLst>
                <a:ext uri="{FF2B5EF4-FFF2-40B4-BE49-F238E27FC236}">
                  <a16:creationId xmlns:a16="http://schemas.microsoft.com/office/drawing/2014/main" id="{4CC4F9DD-3E7D-4F6D-8CD3-EE50C44343C8}"/>
                </a:ext>
              </a:extLst>
            </p:cNvPr>
            <p:cNvSpPr/>
            <p:nvPr/>
          </p:nvSpPr>
          <p:spPr>
            <a:xfrm>
              <a:off x="4554198" y="4507035"/>
              <a:ext cx="199121" cy="307895"/>
            </a:xfrm>
            <a:prstGeom prst="downArrow">
              <a:avLst/>
            </a:prstGeom>
            <a:noFill/>
            <a:ln>
              <a:solidFill>
                <a:schemeClr val="bg2">
                  <a:lumMod val="50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56" name="流程图: 接点 55">
            <a:extLst>
              <a:ext uri="{FF2B5EF4-FFF2-40B4-BE49-F238E27FC236}">
                <a16:creationId xmlns:a16="http://schemas.microsoft.com/office/drawing/2014/main" id="{F2A2E8FC-EB7F-4BA6-9538-D7BAB764F40C}"/>
              </a:ext>
            </a:extLst>
          </p:cNvPr>
          <p:cNvSpPr/>
          <p:nvPr/>
        </p:nvSpPr>
        <p:spPr>
          <a:xfrm>
            <a:off x="2006910" y="6523483"/>
            <a:ext cx="195943" cy="186835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流程图: 接点 59">
            <a:extLst>
              <a:ext uri="{FF2B5EF4-FFF2-40B4-BE49-F238E27FC236}">
                <a16:creationId xmlns:a16="http://schemas.microsoft.com/office/drawing/2014/main" id="{8B2BF49A-04DF-4876-AC38-68DD80F8752B}"/>
              </a:ext>
            </a:extLst>
          </p:cNvPr>
          <p:cNvSpPr/>
          <p:nvPr/>
        </p:nvSpPr>
        <p:spPr>
          <a:xfrm>
            <a:off x="1632738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流程图: 接点 60">
            <a:extLst>
              <a:ext uri="{FF2B5EF4-FFF2-40B4-BE49-F238E27FC236}">
                <a16:creationId xmlns:a16="http://schemas.microsoft.com/office/drawing/2014/main" id="{90F1ECDC-AE9C-4178-9CB1-F232E4AE8051}"/>
              </a:ext>
            </a:extLst>
          </p:cNvPr>
          <p:cNvSpPr/>
          <p:nvPr/>
        </p:nvSpPr>
        <p:spPr>
          <a:xfrm>
            <a:off x="1258566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流程图: 接点 61">
            <a:extLst>
              <a:ext uri="{FF2B5EF4-FFF2-40B4-BE49-F238E27FC236}">
                <a16:creationId xmlns:a16="http://schemas.microsoft.com/office/drawing/2014/main" id="{92E0EAAD-75CF-47A0-BA7F-1F270AFE6369}"/>
              </a:ext>
            </a:extLst>
          </p:cNvPr>
          <p:cNvSpPr/>
          <p:nvPr/>
        </p:nvSpPr>
        <p:spPr>
          <a:xfrm>
            <a:off x="2381082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流程图: 接点 62">
            <a:extLst>
              <a:ext uri="{FF2B5EF4-FFF2-40B4-BE49-F238E27FC236}">
                <a16:creationId xmlns:a16="http://schemas.microsoft.com/office/drawing/2014/main" id="{B71D387D-7267-4A4F-B0D5-B66618863F2F}"/>
              </a:ext>
            </a:extLst>
          </p:cNvPr>
          <p:cNvSpPr/>
          <p:nvPr/>
        </p:nvSpPr>
        <p:spPr>
          <a:xfrm>
            <a:off x="2755254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流程图: 接点 63">
            <a:extLst>
              <a:ext uri="{FF2B5EF4-FFF2-40B4-BE49-F238E27FC236}">
                <a16:creationId xmlns:a16="http://schemas.microsoft.com/office/drawing/2014/main" id="{0E1C008C-998F-46AD-A514-2D729E2FFCC5}"/>
              </a:ext>
            </a:extLst>
          </p:cNvPr>
          <p:cNvSpPr/>
          <p:nvPr/>
        </p:nvSpPr>
        <p:spPr>
          <a:xfrm>
            <a:off x="3129426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5" name="组合 64">
            <a:extLst>
              <a:ext uri="{FF2B5EF4-FFF2-40B4-BE49-F238E27FC236}">
                <a16:creationId xmlns:a16="http://schemas.microsoft.com/office/drawing/2014/main" id="{52AF163A-C2B2-4D4E-B596-1DD930E7C39D}"/>
              </a:ext>
            </a:extLst>
          </p:cNvPr>
          <p:cNvGrpSpPr/>
          <p:nvPr/>
        </p:nvGrpSpPr>
        <p:grpSpPr>
          <a:xfrm>
            <a:off x="9508325" y="4358854"/>
            <a:ext cx="1393448" cy="901021"/>
            <a:chOff x="5421235" y="3336896"/>
            <a:chExt cx="1393448" cy="975368"/>
          </a:xfrm>
          <a:solidFill>
            <a:srgbClr val="F1A069"/>
          </a:solidFill>
        </p:grpSpPr>
        <p:sp>
          <p:nvSpPr>
            <p:cNvPr id="66" name="矩形: 圆角 65">
              <a:extLst>
                <a:ext uri="{FF2B5EF4-FFF2-40B4-BE49-F238E27FC236}">
                  <a16:creationId xmlns:a16="http://schemas.microsoft.com/office/drawing/2014/main" id="{5BEFD59F-0473-4F90-BA01-BA77012836FB}"/>
                </a:ext>
              </a:extLst>
            </p:cNvPr>
            <p:cNvSpPr/>
            <p:nvPr/>
          </p:nvSpPr>
          <p:spPr>
            <a:xfrm>
              <a:off x="5421235" y="3336896"/>
              <a:ext cx="1393448" cy="975368"/>
            </a:xfrm>
            <a:prstGeom prst="roundRect">
              <a:avLst>
                <a:gd name="adj" fmla="val 16670"/>
              </a:avLst>
            </a:prstGeom>
            <a:grpFill/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shade val="50000"/>
                <a:hueOff val="201247"/>
                <a:satOff val="-4901"/>
                <a:lumOff val="21448"/>
                <a:alphaOff val="0"/>
              </a:schemeClr>
            </a:fillRef>
            <a:effectRef idx="0">
              <a:schemeClr val="accent1">
                <a:shade val="50000"/>
                <a:hueOff val="201247"/>
                <a:satOff val="-4901"/>
                <a:lumOff val="21448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7" name="矩形: 圆角 4">
              <a:extLst>
                <a:ext uri="{FF2B5EF4-FFF2-40B4-BE49-F238E27FC236}">
                  <a16:creationId xmlns:a16="http://schemas.microsoft.com/office/drawing/2014/main" id="{8CC64C28-3E41-4B72-8B8F-D3EED92C5FEC}"/>
                </a:ext>
              </a:extLst>
            </p:cNvPr>
            <p:cNvSpPr txBox="1"/>
            <p:nvPr/>
          </p:nvSpPr>
          <p:spPr>
            <a:xfrm>
              <a:off x="5468857" y="3384518"/>
              <a:ext cx="1298204" cy="880124"/>
            </a:xfrm>
            <a:prstGeom prst="rect">
              <a:avLst/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zh-CN" sz="2000" kern="1200" dirty="0">
                  <a:latin typeface="Arial" panose="020B0604020202020204" pitchFamily="34" charset="0"/>
                  <a:cs typeface="Arial" panose="020B0604020202020204" pitchFamily="34" charset="0"/>
                </a:rPr>
                <a:t>User</a:t>
              </a:r>
            </a:p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zh-CN" sz="2000" dirty="0">
                  <a:latin typeface="Arial" panose="020B0604020202020204" pitchFamily="34" charset="0"/>
                  <a:cs typeface="Arial" panose="020B0604020202020204" pitchFamily="34" charset="0"/>
                </a:rPr>
                <a:t>Behaviors</a:t>
              </a:r>
              <a:endParaRPr lang="zh-CN" altLang="en-US" sz="2000" kern="12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DE7361CB-B7BD-4317-A81E-EA67C8529111}"/>
              </a:ext>
            </a:extLst>
          </p:cNvPr>
          <p:cNvGrpSpPr/>
          <p:nvPr/>
        </p:nvGrpSpPr>
        <p:grpSpPr>
          <a:xfrm>
            <a:off x="9508325" y="3126280"/>
            <a:ext cx="1393448" cy="901021"/>
            <a:chOff x="5421235" y="3336896"/>
            <a:chExt cx="1393448" cy="975368"/>
          </a:xfrm>
          <a:solidFill>
            <a:srgbClr val="8CD4BA"/>
          </a:solidFill>
        </p:grpSpPr>
        <p:sp>
          <p:nvSpPr>
            <p:cNvPr id="69" name="矩形: 圆角 68">
              <a:extLst>
                <a:ext uri="{FF2B5EF4-FFF2-40B4-BE49-F238E27FC236}">
                  <a16:creationId xmlns:a16="http://schemas.microsoft.com/office/drawing/2014/main" id="{3E84ECC3-4AFD-426F-9CBE-2E5B5B23857E}"/>
                </a:ext>
              </a:extLst>
            </p:cNvPr>
            <p:cNvSpPr/>
            <p:nvPr/>
          </p:nvSpPr>
          <p:spPr>
            <a:xfrm>
              <a:off x="5421235" y="3336896"/>
              <a:ext cx="1393448" cy="975368"/>
            </a:xfrm>
            <a:prstGeom prst="roundRect">
              <a:avLst>
                <a:gd name="adj" fmla="val 16670"/>
              </a:avLst>
            </a:prstGeom>
            <a:grpFill/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shade val="50000"/>
                <a:hueOff val="201247"/>
                <a:satOff val="-4901"/>
                <a:lumOff val="21448"/>
                <a:alphaOff val="0"/>
              </a:schemeClr>
            </a:fillRef>
            <a:effectRef idx="0">
              <a:schemeClr val="accent1">
                <a:shade val="50000"/>
                <a:hueOff val="201247"/>
                <a:satOff val="-4901"/>
                <a:lumOff val="21448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0" name="矩形: 圆角 4">
              <a:extLst>
                <a:ext uri="{FF2B5EF4-FFF2-40B4-BE49-F238E27FC236}">
                  <a16:creationId xmlns:a16="http://schemas.microsoft.com/office/drawing/2014/main" id="{8511F59C-26AB-4440-88CF-C1D2F794AD3A}"/>
                </a:ext>
              </a:extLst>
            </p:cNvPr>
            <p:cNvSpPr txBox="1"/>
            <p:nvPr/>
          </p:nvSpPr>
          <p:spPr>
            <a:xfrm>
              <a:off x="5468857" y="3384518"/>
              <a:ext cx="1298204" cy="880124"/>
            </a:xfrm>
            <a:prstGeom prst="rect">
              <a:avLst/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zh-CN" sz="2000" kern="1200" dirty="0">
                  <a:latin typeface="Arial" panose="020B0604020202020204" pitchFamily="34" charset="0"/>
                  <a:cs typeface="Arial" panose="020B0604020202020204" pitchFamily="34" charset="0"/>
                </a:rPr>
                <a:t>Data</a:t>
              </a:r>
            </a:p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zh-CN" sz="2000" kern="1200" dirty="0">
                  <a:latin typeface="Arial" panose="020B0604020202020204" pitchFamily="34" charset="0"/>
                  <a:cs typeface="Arial" panose="020B0604020202020204" pitchFamily="34" charset="0"/>
                </a:rPr>
                <a:t>Purchase</a:t>
              </a:r>
              <a:endParaRPr lang="zh-CN" altLang="en-US" sz="2000" kern="12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71" name="组合 70">
            <a:extLst>
              <a:ext uri="{FF2B5EF4-FFF2-40B4-BE49-F238E27FC236}">
                <a16:creationId xmlns:a16="http://schemas.microsoft.com/office/drawing/2014/main" id="{F937A790-3C6E-47BA-9A52-391C3F99DF9C}"/>
              </a:ext>
            </a:extLst>
          </p:cNvPr>
          <p:cNvGrpSpPr/>
          <p:nvPr/>
        </p:nvGrpSpPr>
        <p:grpSpPr>
          <a:xfrm>
            <a:off x="9508325" y="1893706"/>
            <a:ext cx="1393448" cy="901021"/>
            <a:chOff x="5421235" y="3336896"/>
            <a:chExt cx="1393448" cy="975368"/>
          </a:xfrm>
          <a:solidFill>
            <a:srgbClr val="F3745F"/>
          </a:solidFill>
        </p:grpSpPr>
        <p:sp>
          <p:nvSpPr>
            <p:cNvPr id="72" name="矩形: 圆角 71">
              <a:extLst>
                <a:ext uri="{FF2B5EF4-FFF2-40B4-BE49-F238E27FC236}">
                  <a16:creationId xmlns:a16="http://schemas.microsoft.com/office/drawing/2014/main" id="{16C94719-DE5D-4F2B-81EF-1BBA2E98F39A}"/>
                </a:ext>
              </a:extLst>
            </p:cNvPr>
            <p:cNvSpPr/>
            <p:nvPr/>
          </p:nvSpPr>
          <p:spPr>
            <a:xfrm>
              <a:off x="5421235" y="3336896"/>
              <a:ext cx="1393448" cy="975368"/>
            </a:xfrm>
            <a:prstGeom prst="roundRect">
              <a:avLst>
                <a:gd name="adj" fmla="val 16670"/>
              </a:avLst>
            </a:prstGeom>
            <a:grpFill/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shade val="50000"/>
                <a:hueOff val="201247"/>
                <a:satOff val="-4901"/>
                <a:lumOff val="21448"/>
                <a:alphaOff val="0"/>
              </a:schemeClr>
            </a:fillRef>
            <a:effectRef idx="0">
              <a:schemeClr val="accent1">
                <a:shade val="50000"/>
                <a:hueOff val="201247"/>
                <a:satOff val="-4901"/>
                <a:lumOff val="21448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3" name="矩形: 圆角 4">
              <a:extLst>
                <a:ext uri="{FF2B5EF4-FFF2-40B4-BE49-F238E27FC236}">
                  <a16:creationId xmlns:a16="http://schemas.microsoft.com/office/drawing/2014/main" id="{FAC12C11-9C50-4BCA-804F-567880F4D05D}"/>
                </a:ext>
              </a:extLst>
            </p:cNvPr>
            <p:cNvSpPr txBox="1"/>
            <p:nvPr/>
          </p:nvSpPr>
          <p:spPr>
            <a:xfrm>
              <a:off x="5468857" y="3384518"/>
              <a:ext cx="1298204" cy="880124"/>
            </a:xfrm>
            <a:prstGeom prst="rect">
              <a:avLst/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zh-CN" sz="2000" kern="1200" dirty="0">
                  <a:latin typeface="Arial" panose="020B0604020202020204" pitchFamily="34" charset="0"/>
                  <a:cs typeface="Arial" panose="020B0604020202020204" pitchFamily="34" charset="0"/>
                </a:rPr>
                <a:t>Web</a:t>
              </a:r>
            </a:p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zh-CN" sz="2000" dirty="0">
                  <a:latin typeface="Arial" panose="020B0604020202020204" pitchFamily="34" charset="0"/>
                  <a:cs typeface="Arial" panose="020B0604020202020204" pitchFamily="34" charset="0"/>
                </a:rPr>
                <a:t>Crawling</a:t>
              </a:r>
              <a:endParaRPr lang="zh-CN" altLang="en-US" sz="2000" kern="12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CA729F0D-6F3D-4173-AB0E-F4EC407EDC09}"/>
              </a:ext>
            </a:extLst>
          </p:cNvPr>
          <p:cNvSpPr/>
          <p:nvPr/>
        </p:nvSpPr>
        <p:spPr>
          <a:xfrm>
            <a:off x="9061803" y="1587360"/>
            <a:ext cx="2173586" cy="4470222"/>
          </a:xfrm>
          <a:prstGeom prst="roundRect">
            <a:avLst/>
          </a:prstGeom>
          <a:noFill/>
          <a:ln w="44450"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文本框 74">
            <a:extLst>
              <a:ext uri="{FF2B5EF4-FFF2-40B4-BE49-F238E27FC236}">
                <a16:creationId xmlns:a16="http://schemas.microsoft.com/office/drawing/2014/main" id="{F6246559-A4A1-4E77-972C-C375049F2817}"/>
              </a:ext>
            </a:extLst>
          </p:cNvPr>
          <p:cNvSpPr txBox="1"/>
          <p:nvPr/>
        </p:nvSpPr>
        <p:spPr>
          <a:xfrm>
            <a:off x="9765113" y="5349190"/>
            <a:ext cx="12126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rgbClr val="2F528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··· ···</a:t>
            </a:r>
            <a:endParaRPr lang="zh-CN" altLang="en-US" sz="2400" b="1" dirty="0">
              <a:solidFill>
                <a:srgbClr val="2F528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3F0EE40B-B291-4DE3-AB4F-E693814C73BA}"/>
              </a:ext>
            </a:extLst>
          </p:cNvPr>
          <p:cNvGrpSpPr/>
          <p:nvPr/>
        </p:nvGrpSpPr>
        <p:grpSpPr>
          <a:xfrm>
            <a:off x="8449723" y="3079172"/>
            <a:ext cx="421438" cy="1514187"/>
            <a:chOff x="8449723" y="3079172"/>
            <a:chExt cx="421438" cy="1514187"/>
          </a:xfrm>
        </p:grpSpPr>
        <p:sp>
          <p:nvSpPr>
            <p:cNvPr id="76" name="箭头: 左 75">
              <a:extLst>
                <a:ext uri="{FF2B5EF4-FFF2-40B4-BE49-F238E27FC236}">
                  <a16:creationId xmlns:a16="http://schemas.microsoft.com/office/drawing/2014/main" id="{B5342F61-BD90-4478-AEB6-6E09EDB0A104}"/>
                </a:ext>
              </a:extLst>
            </p:cNvPr>
            <p:cNvSpPr/>
            <p:nvPr/>
          </p:nvSpPr>
          <p:spPr>
            <a:xfrm>
              <a:off x="8457302" y="3079172"/>
              <a:ext cx="413859" cy="449385"/>
            </a:xfrm>
            <a:prstGeom prst="leftArrow">
              <a:avLst/>
            </a:prstGeom>
            <a:solidFill>
              <a:srgbClr val="2F528F"/>
            </a:solidFill>
            <a:ln>
              <a:solidFill>
                <a:srgbClr val="2F52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F528F"/>
                </a:solidFill>
              </a:endParaRPr>
            </a:p>
          </p:txBody>
        </p:sp>
        <p:sp>
          <p:nvSpPr>
            <p:cNvPr id="77" name="箭头: 左 76">
              <a:extLst>
                <a:ext uri="{FF2B5EF4-FFF2-40B4-BE49-F238E27FC236}">
                  <a16:creationId xmlns:a16="http://schemas.microsoft.com/office/drawing/2014/main" id="{DF8214DF-BE21-4BD9-9CC4-43A5E87E63CD}"/>
                </a:ext>
              </a:extLst>
            </p:cNvPr>
            <p:cNvSpPr/>
            <p:nvPr/>
          </p:nvSpPr>
          <p:spPr>
            <a:xfrm>
              <a:off x="8449723" y="3613564"/>
              <a:ext cx="413859" cy="449385"/>
            </a:xfrm>
            <a:prstGeom prst="leftArrow">
              <a:avLst/>
            </a:prstGeom>
            <a:solidFill>
              <a:srgbClr val="2F528F"/>
            </a:solidFill>
            <a:ln>
              <a:solidFill>
                <a:srgbClr val="2F52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F528F"/>
                </a:solidFill>
              </a:endParaRPr>
            </a:p>
          </p:txBody>
        </p:sp>
        <p:sp>
          <p:nvSpPr>
            <p:cNvPr id="78" name="箭头: 左 77">
              <a:extLst>
                <a:ext uri="{FF2B5EF4-FFF2-40B4-BE49-F238E27FC236}">
                  <a16:creationId xmlns:a16="http://schemas.microsoft.com/office/drawing/2014/main" id="{2E5C76DF-02D6-46D5-8B92-B68D2F64A6D4}"/>
                </a:ext>
              </a:extLst>
            </p:cNvPr>
            <p:cNvSpPr/>
            <p:nvPr/>
          </p:nvSpPr>
          <p:spPr>
            <a:xfrm>
              <a:off x="8451203" y="4143974"/>
              <a:ext cx="413859" cy="449385"/>
            </a:xfrm>
            <a:prstGeom prst="leftArrow">
              <a:avLst/>
            </a:prstGeom>
            <a:solidFill>
              <a:srgbClr val="2F528F"/>
            </a:solidFill>
            <a:ln>
              <a:solidFill>
                <a:srgbClr val="2F52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F528F"/>
                </a:solidFill>
              </a:endParaRPr>
            </a:p>
          </p:txBody>
        </p: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F5CBBF2E-5D11-41E1-B6A3-F29D1E2D3ADA}"/>
              </a:ext>
            </a:extLst>
          </p:cNvPr>
          <p:cNvSpPr txBox="1"/>
          <p:nvPr/>
        </p:nvSpPr>
        <p:spPr>
          <a:xfrm>
            <a:off x="8964965" y="969670"/>
            <a:ext cx="32304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2F528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Resources</a:t>
            </a:r>
            <a:endParaRPr lang="zh-CN" altLang="en-US" sz="2400" dirty="0">
              <a:solidFill>
                <a:srgbClr val="2F528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5704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45000" decel="45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2.22222E-6 L -0.11172 -2.22222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58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3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5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40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4500"/>
                            </p:stCondLst>
                            <p:childTnLst>
                              <p:par>
                                <p:cTn id="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500"/>
                            </p:stCondLst>
                            <p:childTnLst>
                              <p:par>
                                <p:cTn id="3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" grpId="0" animBg="1"/>
      <p:bldP spid="2" grpId="0" animBg="1"/>
      <p:bldP spid="75" grpId="0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32">
            <a:extLst>
              <a:ext uri="{FF2B5EF4-FFF2-40B4-BE49-F238E27FC236}">
                <a16:creationId xmlns:a16="http://schemas.microsoft.com/office/drawing/2014/main" id="{BBA02975-6EA8-49F4-B14B-54372A32785E}"/>
              </a:ext>
            </a:extLst>
          </p:cNvPr>
          <p:cNvSpPr/>
          <p:nvPr/>
        </p:nvSpPr>
        <p:spPr>
          <a:xfrm>
            <a:off x="3412338" y="4635581"/>
            <a:ext cx="2578053" cy="1468719"/>
          </a:xfrm>
          <a:prstGeom prst="rect">
            <a:avLst/>
          </a:prstGeom>
          <a:solidFill>
            <a:schemeClr val="bg2">
              <a:lumMod val="25000"/>
              <a:alpha val="30000"/>
            </a:schemeClr>
          </a:solidFill>
          <a:ln>
            <a:noFill/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Baskerville Old Face" panose="02020602080505020303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165621A-BBCE-412F-B9C7-ACA9CAD66B0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961" t="23696" r="52479" b="22366"/>
          <a:stretch/>
        </p:blipFill>
        <p:spPr>
          <a:xfrm>
            <a:off x="254000" y="6349805"/>
            <a:ext cx="635992" cy="50819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425FC208-8586-4CA1-A559-7AA94A7BB4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227"/>
          <a:stretch/>
        </p:blipFill>
        <p:spPr>
          <a:xfrm>
            <a:off x="9724184" y="6349805"/>
            <a:ext cx="1209250" cy="515429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FE28A88-8289-444C-BF19-6F7EE9224E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28341"/>
          <a:stretch/>
        </p:blipFill>
        <p:spPr>
          <a:xfrm>
            <a:off x="889992" y="6349806"/>
            <a:ext cx="8834193" cy="50819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B30A7F9-5A95-45F9-A748-85A7C738ED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38106"/>
          <a:stretch/>
        </p:blipFill>
        <p:spPr>
          <a:xfrm>
            <a:off x="10933434" y="6349805"/>
            <a:ext cx="1455706" cy="516473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EA989BD8-BAA9-41F9-96B8-51255044048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10" r="38106"/>
          <a:stretch/>
        </p:blipFill>
        <p:spPr>
          <a:xfrm>
            <a:off x="-1" y="6349806"/>
            <a:ext cx="254001" cy="508194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54B61B9B-CB22-45C9-BBBE-C90272442E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8150" y="1110323"/>
            <a:ext cx="5474788" cy="691902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45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softEdge rad="266700"/>
          </a:effectLst>
        </p:spPr>
      </p:pic>
      <p:sp>
        <p:nvSpPr>
          <p:cNvPr id="15" name="流程图: 接点 14">
            <a:extLst>
              <a:ext uri="{FF2B5EF4-FFF2-40B4-BE49-F238E27FC236}">
                <a16:creationId xmlns:a16="http://schemas.microsoft.com/office/drawing/2014/main" id="{2A321F0E-C416-4ACD-A705-15EF4A73BF8C}"/>
              </a:ext>
            </a:extLst>
          </p:cNvPr>
          <p:cNvSpPr/>
          <p:nvPr/>
        </p:nvSpPr>
        <p:spPr>
          <a:xfrm>
            <a:off x="823216" y="1149455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加号 18">
            <a:extLst>
              <a:ext uri="{FF2B5EF4-FFF2-40B4-BE49-F238E27FC236}">
                <a16:creationId xmlns:a16="http://schemas.microsoft.com/office/drawing/2014/main" id="{7B20096D-0F9D-4F72-8B22-CE9948C72DCA}"/>
              </a:ext>
            </a:extLst>
          </p:cNvPr>
          <p:cNvSpPr/>
          <p:nvPr/>
        </p:nvSpPr>
        <p:spPr>
          <a:xfrm>
            <a:off x="823216" y="1149455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C37095E2-4716-4E02-8B24-9B47262FAB98}"/>
              </a:ext>
            </a:extLst>
          </p:cNvPr>
          <p:cNvSpPr txBox="1">
            <a:spLocks/>
          </p:cNvSpPr>
          <p:nvPr/>
        </p:nvSpPr>
        <p:spPr>
          <a:xfrm>
            <a:off x="1362079" y="665644"/>
            <a:ext cx="6621349" cy="96762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4100" dirty="0">
                <a:solidFill>
                  <a:srgbClr val="01538D"/>
                </a:solidFill>
                <a:latin typeface="Arial Rounded MT Bold" panose="020F0704030504030204" pitchFamily="34" charset="0"/>
                <a:cs typeface="Times New Roman" panose="02020603050405020304" pitchFamily="18" charset="0"/>
              </a:rPr>
              <a:t>How Mercury Works?</a:t>
            </a:r>
            <a:endParaRPr lang="zh-CN" altLang="en-US" sz="4100" dirty="0">
              <a:solidFill>
                <a:srgbClr val="01538D"/>
              </a:solidFill>
              <a:latin typeface="Arial Rounded MT Bold" panose="020F07040305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8" name="流程图: 接点 27">
            <a:extLst>
              <a:ext uri="{FF2B5EF4-FFF2-40B4-BE49-F238E27FC236}">
                <a16:creationId xmlns:a16="http://schemas.microsoft.com/office/drawing/2014/main" id="{51A7B51E-E372-4B99-9CAE-1900CCF83515}"/>
              </a:ext>
            </a:extLst>
          </p:cNvPr>
          <p:cNvSpPr/>
          <p:nvPr/>
        </p:nvSpPr>
        <p:spPr>
          <a:xfrm>
            <a:off x="823216" y="1156838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加号 28">
            <a:extLst>
              <a:ext uri="{FF2B5EF4-FFF2-40B4-BE49-F238E27FC236}">
                <a16:creationId xmlns:a16="http://schemas.microsoft.com/office/drawing/2014/main" id="{082FA22F-0E39-4359-A4C1-4679832AEABE}"/>
              </a:ext>
            </a:extLst>
          </p:cNvPr>
          <p:cNvSpPr/>
          <p:nvPr/>
        </p:nvSpPr>
        <p:spPr>
          <a:xfrm>
            <a:off x="823216" y="1156838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流程图: 接点 36">
            <a:extLst>
              <a:ext uri="{FF2B5EF4-FFF2-40B4-BE49-F238E27FC236}">
                <a16:creationId xmlns:a16="http://schemas.microsoft.com/office/drawing/2014/main" id="{3D42148E-D88D-498C-987F-8ED905F2129A}"/>
              </a:ext>
            </a:extLst>
          </p:cNvPr>
          <p:cNvSpPr/>
          <p:nvPr/>
        </p:nvSpPr>
        <p:spPr>
          <a:xfrm>
            <a:off x="823216" y="1138381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加号 37">
            <a:extLst>
              <a:ext uri="{FF2B5EF4-FFF2-40B4-BE49-F238E27FC236}">
                <a16:creationId xmlns:a16="http://schemas.microsoft.com/office/drawing/2014/main" id="{F8823E49-82C0-470F-82B7-75765EAEAB7A}"/>
              </a:ext>
            </a:extLst>
          </p:cNvPr>
          <p:cNvSpPr/>
          <p:nvPr/>
        </p:nvSpPr>
        <p:spPr>
          <a:xfrm>
            <a:off x="823216" y="1138381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流程图: 接点 38">
            <a:extLst>
              <a:ext uri="{FF2B5EF4-FFF2-40B4-BE49-F238E27FC236}">
                <a16:creationId xmlns:a16="http://schemas.microsoft.com/office/drawing/2014/main" id="{06E426F4-3C9B-4592-B035-1C14982A6509}"/>
              </a:ext>
            </a:extLst>
          </p:cNvPr>
          <p:cNvSpPr/>
          <p:nvPr/>
        </p:nvSpPr>
        <p:spPr>
          <a:xfrm>
            <a:off x="823216" y="1145764"/>
            <a:ext cx="309868" cy="291521"/>
          </a:xfrm>
          <a:prstGeom prst="flowChartConnector">
            <a:avLst/>
          </a:prstGeom>
          <a:gradFill>
            <a:gsLst>
              <a:gs pos="1000">
                <a:schemeClr val="bg1"/>
              </a:gs>
              <a:gs pos="37000">
                <a:srgbClr val="C1BFBF"/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noFill/>
          </a:ln>
          <a:effectLst>
            <a:outerShdw blurRad="1905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加号 39">
            <a:extLst>
              <a:ext uri="{FF2B5EF4-FFF2-40B4-BE49-F238E27FC236}">
                <a16:creationId xmlns:a16="http://schemas.microsoft.com/office/drawing/2014/main" id="{D5CE6FA4-06CA-4807-89FF-309D19E89538}"/>
              </a:ext>
            </a:extLst>
          </p:cNvPr>
          <p:cNvSpPr/>
          <p:nvPr/>
        </p:nvSpPr>
        <p:spPr>
          <a:xfrm>
            <a:off x="823216" y="1145764"/>
            <a:ext cx="309868" cy="291521"/>
          </a:xfrm>
          <a:prstGeom prst="mathPlus">
            <a:avLst/>
          </a:prstGeom>
          <a:gradFill>
            <a:gsLst>
              <a:gs pos="20000">
                <a:schemeClr val="tx1">
                  <a:lumMod val="85000"/>
                  <a:lumOff val="15000"/>
                </a:schemeClr>
              </a:gs>
              <a:gs pos="100000">
                <a:schemeClr val="bg2">
                  <a:lumMod val="50000"/>
                </a:schemeClr>
              </a:gs>
            </a:gsLst>
            <a:lin ang="8100000" scaled="0"/>
          </a:gradFill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000">
                  <a:schemeClr val="bg2">
                    <a:lumMod val="10000"/>
                  </a:schemeClr>
                </a:gs>
              </a:gsLst>
              <a:lin ang="81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E335EA83-DCBC-4E5A-AF8F-5B48D959F767}"/>
              </a:ext>
            </a:extLst>
          </p:cNvPr>
          <p:cNvGrpSpPr/>
          <p:nvPr/>
        </p:nvGrpSpPr>
        <p:grpSpPr>
          <a:xfrm>
            <a:off x="1117687" y="1984695"/>
            <a:ext cx="7213422" cy="3965730"/>
            <a:chOff x="1203049" y="1984695"/>
            <a:chExt cx="7213422" cy="3965730"/>
          </a:xfrm>
        </p:grpSpPr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61B6B584-FB8C-43DD-90D9-71A191ED7EBD}"/>
                </a:ext>
              </a:extLst>
            </p:cNvPr>
            <p:cNvGrpSpPr/>
            <p:nvPr/>
          </p:nvGrpSpPr>
          <p:grpSpPr>
            <a:xfrm>
              <a:off x="1203049" y="2072738"/>
              <a:ext cx="1393448" cy="3867865"/>
              <a:chOff x="1508601" y="24956"/>
              <a:chExt cx="1393448" cy="975368"/>
            </a:xfrm>
          </p:grpSpPr>
          <p:sp>
            <p:nvSpPr>
              <p:cNvPr id="35" name="矩形: 圆角 34">
                <a:extLst>
                  <a:ext uri="{FF2B5EF4-FFF2-40B4-BE49-F238E27FC236}">
                    <a16:creationId xmlns:a16="http://schemas.microsoft.com/office/drawing/2014/main" id="{B4430F21-3AD2-4A0D-9E8D-4DF5F287BA6C}"/>
                  </a:ext>
                </a:extLst>
              </p:cNvPr>
              <p:cNvSpPr/>
              <p:nvPr/>
            </p:nvSpPr>
            <p:spPr>
              <a:xfrm>
                <a:off x="1508601" y="24956"/>
                <a:ext cx="1393448" cy="975368"/>
              </a:xfrm>
              <a:prstGeom prst="roundRect">
                <a:avLst>
                  <a:gd name="adj" fmla="val 16670"/>
                </a:avLst>
              </a:pr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shade val="5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shade val="5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36" name="矩形: 圆角 4">
                <a:extLst>
                  <a:ext uri="{FF2B5EF4-FFF2-40B4-BE49-F238E27FC236}">
                    <a16:creationId xmlns:a16="http://schemas.microsoft.com/office/drawing/2014/main" id="{512323A8-147D-4862-A833-C7BF9D604D80}"/>
                  </a:ext>
                </a:extLst>
              </p:cNvPr>
              <p:cNvSpPr txBox="1"/>
              <p:nvPr/>
            </p:nvSpPr>
            <p:spPr>
              <a:xfrm>
                <a:off x="1556223" y="72578"/>
                <a:ext cx="1298204" cy="880124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76200" tIns="76200" rIns="76200" bIns="76200" numCol="1" spcCol="1270" anchor="ctr" anchorCtr="0">
                <a:noAutofit/>
              </a:bodyPr>
              <a:lstStyle/>
              <a:p>
                <a:pPr marL="0" lvl="0" indent="0" algn="ctr" defTabSz="8890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altLang="zh-CN" sz="2000" kern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Client </a:t>
                </a:r>
              </a:p>
              <a:p>
                <a:pPr marL="0" lvl="0" indent="0" algn="ctr" defTabSz="8890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altLang="zh-CN" sz="2000" kern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Side</a:t>
                </a:r>
                <a:endParaRPr lang="zh-CN" altLang="en-US" sz="2000" kern="12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AD9A4321-6185-4E08-AE65-2EA51D98963D}"/>
                </a:ext>
              </a:extLst>
            </p:cNvPr>
            <p:cNvGrpSpPr/>
            <p:nvPr/>
          </p:nvGrpSpPr>
          <p:grpSpPr>
            <a:xfrm>
              <a:off x="3898420" y="4822287"/>
              <a:ext cx="1798158" cy="1072442"/>
              <a:chOff x="2663918" y="1120617"/>
              <a:chExt cx="1393448" cy="975368"/>
            </a:xfrm>
          </p:grpSpPr>
          <p:sp>
            <p:nvSpPr>
              <p:cNvPr id="42" name="矩形: 圆角 41">
                <a:extLst>
                  <a:ext uri="{FF2B5EF4-FFF2-40B4-BE49-F238E27FC236}">
                    <a16:creationId xmlns:a16="http://schemas.microsoft.com/office/drawing/2014/main" id="{76ACC56B-7273-4500-95E3-0C393B96B4F3}"/>
                  </a:ext>
                </a:extLst>
              </p:cNvPr>
              <p:cNvSpPr/>
              <p:nvPr/>
            </p:nvSpPr>
            <p:spPr>
              <a:xfrm>
                <a:off x="2663918" y="1120617"/>
                <a:ext cx="1393448" cy="975368"/>
              </a:xfrm>
              <a:prstGeom prst="roundRect">
                <a:avLst>
                  <a:gd name="adj" fmla="val 16670"/>
                </a:avLst>
              </a:pr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shade val="50000"/>
                  <a:hueOff val="201247"/>
                  <a:satOff val="-4901"/>
                  <a:lumOff val="21448"/>
                  <a:alphaOff val="0"/>
                </a:schemeClr>
              </a:fillRef>
              <a:effectRef idx="0">
                <a:schemeClr val="accent1">
                  <a:shade val="50000"/>
                  <a:hueOff val="201247"/>
                  <a:satOff val="-4901"/>
                  <a:lumOff val="21448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43" name="矩形: 圆角 4">
                <a:extLst>
                  <a:ext uri="{FF2B5EF4-FFF2-40B4-BE49-F238E27FC236}">
                    <a16:creationId xmlns:a16="http://schemas.microsoft.com/office/drawing/2014/main" id="{ED853F2E-7465-4CBA-AFB9-307DE0B797E0}"/>
                  </a:ext>
                </a:extLst>
              </p:cNvPr>
              <p:cNvSpPr txBox="1"/>
              <p:nvPr/>
            </p:nvSpPr>
            <p:spPr>
              <a:xfrm>
                <a:off x="2711540" y="1168239"/>
                <a:ext cx="1298204" cy="880124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76200" tIns="76200" rIns="76200" bIns="76200" numCol="1" spcCol="1270" anchor="ctr" anchorCtr="0">
                <a:noAutofit/>
              </a:bodyPr>
              <a:lstStyle/>
              <a:p>
                <a:pPr marL="0" lvl="0" indent="0" algn="ctr" defTabSz="8890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altLang="zh-CN" sz="2000" kern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Model Server</a:t>
                </a:r>
                <a:endParaRPr lang="zh-CN" altLang="en-US" sz="2000" kern="12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4" name="组合 43">
              <a:extLst>
                <a:ext uri="{FF2B5EF4-FFF2-40B4-BE49-F238E27FC236}">
                  <a16:creationId xmlns:a16="http://schemas.microsoft.com/office/drawing/2014/main" id="{7F7951D5-385C-45C8-876F-EC56E687E928}"/>
                </a:ext>
              </a:extLst>
            </p:cNvPr>
            <p:cNvGrpSpPr/>
            <p:nvPr/>
          </p:nvGrpSpPr>
          <p:grpSpPr>
            <a:xfrm>
              <a:off x="3898419" y="3420497"/>
              <a:ext cx="1798159" cy="1072442"/>
              <a:chOff x="3819235" y="2216278"/>
              <a:chExt cx="1696258" cy="975368"/>
            </a:xfrm>
          </p:grpSpPr>
          <p:sp>
            <p:nvSpPr>
              <p:cNvPr id="45" name="矩形: 圆角 44">
                <a:extLst>
                  <a:ext uri="{FF2B5EF4-FFF2-40B4-BE49-F238E27FC236}">
                    <a16:creationId xmlns:a16="http://schemas.microsoft.com/office/drawing/2014/main" id="{F9F01324-FE2E-4BF4-B00F-BB5BB76515FA}"/>
                  </a:ext>
                </a:extLst>
              </p:cNvPr>
              <p:cNvSpPr/>
              <p:nvPr/>
            </p:nvSpPr>
            <p:spPr>
              <a:xfrm>
                <a:off x="3819235" y="2216278"/>
                <a:ext cx="1696258" cy="975368"/>
              </a:xfrm>
              <a:prstGeom prst="roundRect">
                <a:avLst>
                  <a:gd name="adj" fmla="val 16670"/>
                </a:avLst>
              </a:pr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shade val="50000"/>
                  <a:hueOff val="402493"/>
                  <a:satOff val="-9802"/>
                  <a:lumOff val="42896"/>
                  <a:alphaOff val="0"/>
                </a:schemeClr>
              </a:fillRef>
              <a:effectRef idx="0">
                <a:schemeClr val="accent1">
                  <a:shade val="50000"/>
                  <a:hueOff val="402493"/>
                  <a:satOff val="-9802"/>
                  <a:lumOff val="42896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46" name="矩形: 圆角 4">
                <a:extLst>
                  <a:ext uri="{FF2B5EF4-FFF2-40B4-BE49-F238E27FC236}">
                    <a16:creationId xmlns:a16="http://schemas.microsoft.com/office/drawing/2014/main" id="{42D19BDE-12A0-4C05-8CC2-18CE74E89CEF}"/>
                  </a:ext>
                </a:extLst>
              </p:cNvPr>
              <p:cNvSpPr txBox="1"/>
              <p:nvPr/>
            </p:nvSpPr>
            <p:spPr>
              <a:xfrm>
                <a:off x="3866857" y="2263900"/>
                <a:ext cx="1601014" cy="880124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76200" tIns="76200" rIns="76200" bIns="76200" numCol="1" spcCol="1270" anchor="ctr" anchorCtr="0">
                <a:noAutofit/>
              </a:bodyPr>
              <a:lstStyle/>
              <a:p>
                <a:pPr marL="0" lvl="0" indent="0" algn="ctr" defTabSz="8890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altLang="zh-CN" sz="2000" kern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(API)</a:t>
                </a:r>
              </a:p>
              <a:p>
                <a:pPr marL="0" lvl="0" indent="0" algn="ctr" defTabSz="8890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altLang="zh-CN" sz="2000" kern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Middleware Server</a:t>
                </a:r>
                <a:endParaRPr lang="zh-CN" altLang="en-US" sz="2000" kern="12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7" name="组合 46">
              <a:extLst>
                <a:ext uri="{FF2B5EF4-FFF2-40B4-BE49-F238E27FC236}">
                  <a16:creationId xmlns:a16="http://schemas.microsoft.com/office/drawing/2014/main" id="{896F5193-1F81-4969-969A-6E958B5CBDAE}"/>
                </a:ext>
              </a:extLst>
            </p:cNvPr>
            <p:cNvGrpSpPr/>
            <p:nvPr/>
          </p:nvGrpSpPr>
          <p:grpSpPr>
            <a:xfrm>
              <a:off x="3898419" y="2025115"/>
              <a:ext cx="1798159" cy="975367"/>
              <a:chOff x="3390527" y="2086826"/>
              <a:chExt cx="1312057" cy="918397"/>
            </a:xfrm>
          </p:grpSpPr>
          <p:sp>
            <p:nvSpPr>
              <p:cNvPr id="48" name="矩形: 圆角 47">
                <a:extLst>
                  <a:ext uri="{FF2B5EF4-FFF2-40B4-BE49-F238E27FC236}">
                    <a16:creationId xmlns:a16="http://schemas.microsoft.com/office/drawing/2014/main" id="{99E6AC6A-48A5-4A04-9A7F-21F4A0B6133B}"/>
                  </a:ext>
                </a:extLst>
              </p:cNvPr>
              <p:cNvSpPr/>
              <p:nvPr/>
            </p:nvSpPr>
            <p:spPr>
              <a:xfrm>
                <a:off x="3390527" y="2086826"/>
                <a:ext cx="1312057" cy="918397"/>
              </a:xfrm>
              <a:prstGeom prst="roundRect">
                <a:avLst>
                  <a:gd name="adj" fmla="val 16670"/>
                </a:avLst>
              </a:pr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shade val="50000"/>
                  <a:hueOff val="402493"/>
                  <a:satOff val="-9802"/>
                  <a:lumOff val="42896"/>
                  <a:alphaOff val="0"/>
                </a:schemeClr>
              </a:fillRef>
              <a:effectRef idx="0">
                <a:schemeClr val="accent1">
                  <a:shade val="50000"/>
                  <a:hueOff val="402493"/>
                  <a:satOff val="-9802"/>
                  <a:lumOff val="42896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49" name="矩形: 圆角 4">
                <a:extLst>
                  <a:ext uri="{FF2B5EF4-FFF2-40B4-BE49-F238E27FC236}">
                    <a16:creationId xmlns:a16="http://schemas.microsoft.com/office/drawing/2014/main" id="{91D6CC2A-BEE9-4EBD-B1AA-3956CE466D76}"/>
                  </a:ext>
                </a:extLst>
              </p:cNvPr>
              <p:cNvSpPr txBox="1"/>
              <p:nvPr/>
            </p:nvSpPr>
            <p:spPr>
              <a:xfrm>
                <a:off x="3435368" y="2131667"/>
                <a:ext cx="1222375" cy="828715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53340" tIns="53340" rIns="53340" bIns="53340" numCol="1" spcCol="1270" anchor="ctr" anchorCtr="0">
                <a:noAutofit/>
              </a:bodyPr>
              <a:lstStyle/>
              <a:p>
                <a:pPr algn="ctr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altLang="zh-CN" sz="2000" dirty="0">
                    <a:solidFill>
                      <a:prstClr val="white"/>
                    </a:solidFill>
                    <a:latin typeface="Arial" panose="020B0604020202020204" pitchFamily="34" charset="0"/>
                    <a:ea typeface="等线" panose="02010600030101010101" pitchFamily="2" charset="-122"/>
                    <a:cs typeface="Arial" panose="020B0604020202020204" pitchFamily="34" charset="0"/>
                  </a:rPr>
                  <a:t>Web </a:t>
                </a:r>
              </a:p>
              <a:p>
                <a:pPr algn="ctr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altLang="zh-CN" sz="2000" dirty="0">
                    <a:solidFill>
                      <a:prstClr val="white"/>
                    </a:solidFill>
                    <a:latin typeface="Arial" panose="020B0604020202020204" pitchFamily="34" charset="0"/>
                    <a:ea typeface="等线" panose="02010600030101010101" pitchFamily="2" charset="-122"/>
                    <a:cs typeface="Arial" panose="020B0604020202020204" pitchFamily="34" charset="0"/>
                  </a:rPr>
                  <a:t>Server</a:t>
                </a:r>
                <a:endParaRPr lang="zh-CN" altLang="en-US" sz="2000" dirty="0">
                  <a:solidFill>
                    <a:prstClr val="white"/>
                  </a:solidFill>
                  <a:latin typeface="Arial" panose="020B0604020202020204" pitchFamily="34" charset="0"/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50" name="组合 49">
              <a:extLst>
                <a:ext uri="{FF2B5EF4-FFF2-40B4-BE49-F238E27FC236}">
                  <a16:creationId xmlns:a16="http://schemas.microsoft.com/office/drawing/2014/main" id="{797FE8F4-7190-4961-ABC5-D1A4BA4D9FAE}"/>
                </a:ext>
              </a:extLst>
            </p:cNvPr>
            <p:cNvGrpSpPr/>
            <p:nvPr/>
          </p:nvGrpSpPr>
          <p:grpSpPr>
            <a:xfrm>
              <a:off x="7023023" y="1984695"/>
              <a:ext cx="1393448" cy="3965730"/>
              <a:chOff x="5421235" y="3336896"/>
              <a:chExt cx="1393448" cy="975368"/>
            </a:xfrm>
          </p:grpSpPr>
          <p:sp>
            <p:nvSpPr>
              <p:cNvPr id="51" name="矩形: 圆角 50">
                <a:extLst>
                  <a:ext uri="{FF2B5EF4-FFF2-40B4-BE49-F238E27FC236}">
                    <a16:creationId xmlns:a16="http://schemas.microsoft.com/office/drawing/2014/main" id="{3675149F-183B-4DC8-B2CC-B10953FEE0E6}"/>
                  </a:ext>
                </a:extLst>
              </p:cNvPr>
              <p:cNvSpPr/>
              <p:nvPr/>
            </p:nvSpPr>
            <p:spPr>
              <a:xfrm>
                <a:off x="5421235" y="3336896"/>
                <a:ext cx="1393448" cy="975368"/>
              </a:xfrm>
              <a:prstGeom prst="roundRect">
                <a:avLst>
                  <a:gd name="adj" fmla="val 16670"/>
                </a:avLst>
              </a:pr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shade val="50000"/>
                  <a:hueOff val="201247"/>
                  <a:satOff val="-4901"/>
                  <a:lumOff val="21448"/>
                  <a:alphaOff val="0"/>
                </a:schemeClr>
              </a:fillRef>
              <a:effectRef idx="0">
                <a:schemeClr val="accent1">
                  <a:shade val="50000"/>
                  <a:hueOff val="201247"/>
                  <a:satOff val="-4901"/>
                  <a:lumOff val="21448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52" name="矩形: 圆角 4">
                <a:extLst>
                  <a:ext uri="{FF2B5EF4-FFF2-40B4-BE49-F238E27FC236}">
                    <a16:creationId xmlns:a16="http://schemas.microsoft.com/office/drawing/2014/main" id="{1AA30800-08EE-46DE-856E-A76DA74F37D6}"/>
                  </a:ext>
                </a:extLst>
              </p:cNvPr>
              <p:cNvSpPr txBox="1"/>
              <p:nvPr/>
            </p:nvSpPr>
            <p:spPr>
              <a:xfrm>
                <a:off x="5468857" y="3384518"/>
                <a:ext cx="1298204" cy="880124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76200" tIns="76200" rIns="76200" bIns="76200" numCol="1" spcCol="1270" anchor="ctr" anchorCtr="0">
                <a:noAutofit/>
              </a:bodyPr>
              <a:lstStyle/>
              <a:p>
                <a:pPr marL="0" lvl="0" indent="0" algn="ctr" defTabSz="8890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altLang="zh-CN" sz="2000" kern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DB Server</a:t>
                </a:r>
                <a:endParaRPr lang="zh-CN" altLang="en-US" sz="2000" kern="12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3" name="箭头: 右 2">
              <a:extLst>
                <a:ext uri="{FF2B5EF4-FFF2-40B4-BE49-F238E27FC236}">
                  <a16:creationId xmlns:a16="http://schemas.microsoft.com/office/drawing/2014/main" id="{588FD819-D80C-4977-85B8-3A8EFB26A269}"/>
                </a:ext>
              </a:extLst>
            </p:cNvPr>
            <p:cNvSpPr/>
            <p:nvPr/>
          </p:nvSpPr>
          <p:spPr>
            <a:xfrm>
              <a:off x="2735413" y="2257200"/>
              <a:ext cx="1050315" cy="218114"/>
            </a:xfrm>
            <a:prstGeom prst="rightArrow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rgbClr val="546EA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箭头: 下 9">
              <a:extLst>
                <a:ext uri="{FF2B5EF4-FFF2-40B4-BE49-F238E27FC236}">
                  <a16:creationId xmlns:a16="http://schemas.microsoft.com/office/drawing/2014/main" id="{D7B08EFA-BEA2-42E1-9641-09B79D9C9D47}"/>
                </a:ext>
              </a:extLst>
            </p:cNvPr>
            <p:cNvSpPr/>
            <p:nvPr/>
          </p:nvSpPr>
          <p:spPr>
            <a:xfrm>
              <a:off x="4554199" y="3054889"/>
              <a:ext cx="199121" cy="307895"/>
            </a:xfrm>
            <a:prstGeom prst="downArrow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rgbClr val="546EA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箭头: 右 52">
              <a:extLst>
                <a:ext uri="{FF2B5EF4-FFF2-40B4-BE49-F238E27FC236}">
                  <a16:creationId xmlns:a16="http://schemas.microsoft.com/office/drawing/2014/main" id="{5BDE74B9-06DE-4356-8F62-4FBF55F21873}"/>
                </a:ext>
              </a:extLst>
            </p:cNvPr>
            <p:cNvSpPr/>
            <p:nvPr/>
          </p:nvSpPr>
          <p:spPr>
            <a:xfrm>
              <a:off x="5834643" y="3697883"/>
              <a:ext cx="1050315" cy="218114"/>
            </a:xfrm>
            <a:prstGeom prst="rightArrow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rgbClr val="546EA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箭头: 上 11">
              <a:extLst>
                <a:ext uri="{FF2B5EF4-FFF2-40B4-BE49-F238E27FC236}">
                  <a16:creationId xmlns:a16="http://schemas.microsoft.com/office/drawing/2014/main" id="{0AD52A3A-279A-4B7F-8640-D687B14E68AF}"/>
                </a:ext>
              </a:extLst>
            </p:cNvPr>
            <p:cNvSpPr/>
            <p:nvPr/>
          </p:nvSpPr>
          <p:spPr>
            <a:xfrm>
              <a:off x="4886674" y="4495644"/>
              <a:ext cx="199121" cy="294470"/>
            </a:xfrm>
            <a:prstGeom prst="upArrow">
              <a:avLst/>
            </a:prstGeom>
            <a:noFill/>
            <a:ln>
              <a:solidFill>
                <a:schemeClr val="bg2">
                  <a:lumMod val="50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箭头: 上 53">
              <a:extLst>
                <a:ext uri="{FF2B5EF4-FFF2-40B4-BE49-F238E27FC236}">
                  <a16:creationId xmlns:a16="http://schemas.microsoft.com/office/drawing/2014/main" id="{86FBD259-3C0E-46E2-86D0-F491FC172993}"/>
                </a:ext>
              </a:extLst>
            </p:cNvPr>
            <p:cNvSpPr/>
            <p:nvPr/>
          </p:nvSpPr>
          <p:spPr>
            <a:xfrm>
              <a:off x="4886674" y="3038461"/>
              <a:ext cx="199121" cy="324323"/>
            </a:xfrm>
            <a:prstGeom prst="upArrow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rgbClr val="546EA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箭头: 左 20">
              <a:extLst>
                <a:ext uri="{FF2B5EF4-FFF2-40B4-BE49-F238E27FC236}">
                  <a16:creationId xmlns:a16="http://schemas.microsoft.com/office/drawing/2014/main" id="{94ABE143-0226-4448-9D65-22DEB4F38E82}"/>
                </a:ext>
              </a:extLst>
            </p:cNvPr>
            <p:cNvSpPr/>
            <p:nvPr/>
          </p:nvSpPr>
          <p:spPr>
            <a:xfrm>
              <a:off x="2733223" y="2536862"/>
              <a:ext cx="1050314" cy="218114"/>
            </a:xfrm>
            <a:prstGeom prst="leftArrow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rgbClr val="546EA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箭头: 左 54">
              <a:extLst>
                <a:ext uri="{FF2B5EF4-FFF2-40B4-BE49-F238E27FC236}">
                  <a16:creationId xmlns:a16="http://schemas.microsoft.com/office/drawing/2014/main" id="{631C941E-BCDC-4DC6-AA80-89532EEBAC56}"/>
                </a:ext>
              </a:extLst>
            </p:cNvPr>
            <p:cNvSpPr/>
            <p:nvPr/>
          </p:nvSpPr>
          <p:spPr>
            <a:xfrm>
              <a:off x="5823334" y="3973390"/>
              <a:ext cx="1050314" cy="218114"/>
            </a:xfrm>
            <a:prstGeom prst="leftArrow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rgbClr val="546EA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箭头: 右 56">
              <a:extLst>
                <a:ext uri="{FF2B5EF4-FFF2-40B4-BE49-F238E27FC236}">
                  <a16:creationId xmlns:a16="http://schemas.microsoft.com/office/drawing/2014/main" id="{0E235971-D927-4F8A-9414-6022F51F850C}"/>
                </a:ext>
              </a:extLst>
            </p:cNvPr>
            <p:cNvSpPr/>
            <p:nvPr/>
          </p:nvSpPr>
          <p:spPr>
            <a:xfrm>
              <a:off x="5811922" y="5106935"/>
              <a:ext cx="1050315" cy="218114"/>
            </a:xfrm>
            <a:prstGeom prst="rightArrow">
              <a:avLst/>
            </a:prstGeom>
            <a:solidFill>
              <a:srgbClr val="546EAC"/>
            </a:solidFill>
            <a:ln>
              <a:solidFill>
                <a:srgbClr val="01538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箭头: 左 57">
              <a:extLst>
                <a:ext uri="{FF2B5EF4-FFF2-40B4-BE49-F238E27FC236}">
                  <a16:creationId xmlns:a16="http://schemas.microsoft.com/office/drawing/2014/main" id="{65C8AE3D-4422-4CD6-A029-010C0DD7CA28}"/>
                </a:ext>
              </a:extLst>
            </p:cNvPr>
            <p:cNvSpPr/>
            <p:nvPr/>
          </p:nvSpPr>
          <p:spPr>
            <a:xfrm>
              <a:off x="5800613" y="5382442"/>
              <a:ext cx="1050314" cy="218114"/>
            </a:xfrm>
            <a:prstGeom prst="leftArrow">
              <a:avLst/>
            </a:prstGeom>
            <a:solidFill>
              <a:srgbClr val="546EAC"/>
            </a:solidFill>
            <a:ln>
              <a:solidFill>
                <a:srgbClr val="01538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箭头: 下 58">
              <a:extLst>
                <a:ext uri="{FF2B5EF4-FFF2-40B4-BE49-F238E27FC236}">
                  <a16:creationId xmlns:a16="http://schemas.microsoft.com/office/drawing/2014/main" id="{4CC4F9DD-3E7D-4F6D-8CD3-EE50C44343C8}"/>
                </a:ext>
              </a:extLst>
            </p:cNvPr>
            <p:cNvSpPr/>
            <p:nvPr/>
          </p:nvSpPr>
          <p:spPr>
            <a:xfrm>
              <a:off x="4554198" y="4507035"/>
              <a:ext cx="199121" cy="307895"/>
            </a:xfrm>
            <a:prstGeom prst="downArrow">
              <a:avLst/>
            </a:prstGeom>
            <a:noFill/>
            <a:ln>
              <a:solidFill>
                <a:schemeClr val="bg2">
                  <a:lumMod val="50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56" name="流程图: 接点 55">
            <a:extLst>
              <a:ext uri="{FF2B5EF4-FFF2-40B4-BE49-F238E27FC236}">
                <a16:creationId xmlns:a16="http://schemas.microsoft.com/office/drawing/2014/main" id="{F2A2E8FC-EB7F-4BA6-9538-D7BAB764F40C}"/>
              </a:ext>
            </a:extLst>
          </p:cNvPr>
          <p:cNvSpPr/>
          <p:nvPr/>
        </p:nvSpPr>
        <p:spPr>
          <a:xfrm>
            <a:off x="2006910" y="6523483"/>
            <a:ext cx="195943" cy="186835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流程图: 接点 59">
            <a:extLst>
              <a:ext uri="{FF2B5EF4-FFF2-40B4-BE49-F238E27FC236}">
                <a16:creationId xmlns:a16="http://schemas.microsoft.com/office/drawing/2014/main" id="{8B2BF49A-04DF-4876-AC38-68DD80F8752B}"/>
              </a:ext>
            </a:extLst>
          </p:cNvPr>
          <p:cNvSpPr/>
          <p:nvPr/>
        </p:nvSpPr>
        <p:spPr>
          <a:xfrm>
            <a:off x="1632738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流程图: 接点 60">
            <a:extLst>
              <a:ext uri="{FF2B5EF4-FFF2-40B4-BE49-F238E27FC236}">
                <a16:creationId xmlns:a16="http://schemas.microsoft.com/office/drawing/2014/main" id="{90F1ECDC-AE9C-4178-9CB1-F232E4AE8051}"/>
              </a:ext>
            </a:extLst>
          </p:cNvPr>
          <p:cNvSpPr/>
          <p:nvPr/>
        </p:nvSpPr>
        <p:spPr>
          <a:xfrm>
            <a:off x="1258566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流程图: 接点 61">
            <a:extLst>
              <a:ext uri="{FF2B5EF4-FFF2-40B4-BE49-F238E27FC236}">
                <a16:creationId xmlns:a16="http://schemas.microsoft.com/office/drawing/2014/main" id="{92E0EAAD-75CF-47A0-BA7F-1F270AFE6369}"/>
              </a:ext>
            </a:extLst>
          </p:cNvPr>
          <p:cNvSpPr/>
          <p:nvPr/>
        </p:nvSpPr>
        <p:spPr>
          <a:xfrm>
            <a:off x="2381082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流程图: 接点 62">
            <a:extLst>
              <a:ext uri="{FF2B5EF4-FFF2-40B4-BE49-F238E27FC236}">
                <a16:creationId xmlns:a16="http://schemas.microsoft.com/office/drawing/2014/main" id="{B71D387D-7267-4A4F-B0D5-B66618863F2F}"/>
              </a:ext>
            </a:extLst>
          </p:cNvPr>
          <p:cNvSpPr/>
          <p:nvPr/>
        </p:nvSpPr>
        <p:spPr>
          <a:xfrm>
            <a:off x="2755254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流程图: 接点 63">
            <a:extLst>
              <a:ext uri="{FF2B5EF4-FFF2-40B4-BE49-F238E27FC236}">
                <a16:creationId xmlns:a16="http://schemas.microsoft.com/office/drawing/2014/main" id="{0E1C008C-998F-46AD-A514-2D729E2FFCC5}"/>
              </a:ext>
            </a:extLst>
          </p:cNvPr>
          <p:cNvSpPr/>
          <p:nvPr/>
        </p:nvSpPr>
        <p:spPr>
          <a:xfrm>
            <a:off x="3129426" y="6518764"/>
            <a:ext cx="195943" cy="186889"/>
          </a:xfrm>
          <a:prstGeom prst="flowChartConnector">
            <a:avLst/>
          </a:prstGeom>
          <a:noFill/>
          <a:ln w="2540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5" name="组合 64">
            <a:extLst>
              <a:ext uri="{FF2B5EF4-FFF2-40B4-BE49-F238E27FC236}">
                <a16:creationId xmlns:a16="http://schemas.microsoft.com/office/drawing/2014/main" id="{52AF163A-C2B2-4D4E-B596-1DD930E7C39D}"/>
              </a:ext>
            </a:extLst>
          </p:cNvPr>
          <p:cNvGrpSpPr/>
          <p:nvPr/>
        </p:nvGrpSpPr>
        <p:grpSpPr>
          <a:xfrm>
            <a:off x="9508325" y="4358854"/>
            <a:ext cx="1393448" cy="901021"/>
            <a:chOff x="5421235" y="3336896"/>
            <a:chExt cx="1393448" cy="975368"/>
          </a:xfrm>
          <a:solidFill>
            <a:srgbClr val="F1A069"/>
          </a:solidFill>
        </p:grpSpPr>
        <p:sp>
          <p:nvSpPr>
            <p:cNvPr id="66" name="矩形: 圆角 65">
              <a:extLst>
                <a:ext uri="{FF2B5EF4-FFF2-40B4-BE49-F238E27FC236}">
                  <a16:creationId xmlns:a16="http://schemas.microsoft.com/office/drawing/2014/main" id="{5BEFD59F-0473-4F90-BA01-BA77012836FB}"/>
                </a:ext>
              </a:extLst>
            </p:cNvPr>
            <p:cNvSpPr/>
            <p:nvPr/>
          </p:nvSpPr>
          <p:spPr>
            <a:xfrm>
              <a:off x="5421235" y="3336896"/>
              <a:ext cx="1393448" cy="975368"/>
            </a:xfrm>
            <a:prstGeom prst="roundRect">
              <a:avLst>
                <a:gd name="adj" fmla="val 16670"/>
              </a:avLst>
            </a:prstGeom>
            <a:grpFill/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shade val="50000"/>
                <a:hueOff val="201247"/>
                <a:satOff val="-4901"/>
                <a:lumOff val="21448"/>
                <a:alphaOff val="0"/>
              </a:schemeClr>
            </a:fillRef>
            <a:effectRef idx="0">
              <a:schemeClr val="accent1">
                <a:shade val="50000"/>
                <a:hueOff val="201247"/>
                <a:satOff val="-4901"/>
                <a:lumOff val="21448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7" name="矩形: 圆角 4">
              <a:extLst>
                <a:ext uri="{FF2B5EF4-FFF2-40B4-BE49-F238E27FC236}">
                  <a16:creationId xmlns:a16="http://schemas.microsoft.com/office/drawing/2014/main" id="{8CC64C28-3E41-4B72-8B8F-D3EED92C5FEC}"/>
                </a:ext>
              </a:extLst>
            </p:cNvPr>
            <p:cNvSpPr txBox="1"/>
            <p:nvPr/>
          </p:nvSpPr>
          <p:spPr>
            <a:xfrm>
              <a:off x="5468857" y="3384518"/>
              <a:ext cx="1298204" cy="880124"/>
            </a:xfrm>
            <a:prstGeom prst="rect">
              <a:avLst/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zh-CN" sz="2000" kern="1200" dirty="0">
                  <a:latin typeface="Arial" panose="020B0604020202020204" pitchFamily="34" charset="0"/>
                  <a:cs typeface="Arial" panose="020B0604020202020204" pitchFamily="34" charset="0"/>
                </a:rPr>
                <a:t>User</a:t>
              </a:r>
            </a:p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zh-CN" sz="2000" dirty="0">
                  <a:latin typeface="Arial" panose="020B0604020202020204" pitchFamily="34" charset="0"/>
                  <a:cs typeface="Arial" panose="020B0604020202020204" pitchFamily="34" charset="0"/>
                </a:rPr>
                <a:t>Behaviors</a:t>
              </a:r>
              <a:endParaRPr lang="zh-CN" altLang="en-US" sz="2000" kern="12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DE7361CB-B7BD-4317-A81E-EA67C8529111}"/>
              </a:ext>
            </a:extLst>
          </p:cNvPr>
          <p:cNvGrpSpPr/>
          <p:nvPr/>
        </p:nvGrpSpPr>
        <p:grpSpPr>
          <a:xfrm>
            <a:off x="9508325" y="3126280"/>
            <a:ext cx="1393448" cy="901021"/>
            <a:chOff x="5421235" y="3336896"/>
            <a:chExt cx="1393448" cy="975368"/>
          </a:xfrm>
          <a:solidFill>
            <a:srgbClr val="8CD4BA"/>
          </a:solidFill>
        </p:grpSpPr>
        <p:sp>
          <p:nvSpPr>
            <p:cNvPr id="69" name="矩形: 圆角 68">
              <a:extLst>
                <a:ext uri="{FF2B5EF4-FFF2-40B4-BE49-F238E27FC236}">
                  <a16:creationId xmlns:a16="http://schemas.microsoft.com/office/drawing/2014/main" id="{3E84ECC3-4AFD-426F-9CBE-2E5B5B23857E}"/>
                </a:ext>
              </a:extLst>
            </p:cNvPr>
            <p:cNvSpPr/>
            <p:nvPr/>
          </p:nvSpPr>
          <p:spPr>
            <a:xfrm>
              <a:off x="5421235" y="3336896"/>
              <a:ext cx="1393448" cy="975368"/>
            </a:xfrm>
            <a:prstGeom prst="roundRect">
              <a:avLst>
                <a:gd name="adj" fmla="val 16670"/>
              </a:avLst>
            </a:prstGeom>
            <a:grpFill/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shade val="50000"/>
                <a:hueOff val="201247"/>
                <a:satOff val="-4901"/>
                <a:lumOff val="21448"/>
                <a:alphaOff val="0"/>
              </a:schemeClr>
            </a:fillRef>
            <a:effectRef idx="0">
              <a:schemeClr val="accent1">
                <a:shade val="50000"/>
                <a:hueOff val="201247"/>
                <a:satOff val="-4901"/>
                <a:lumOff val="21448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0" name="矩形: 圆角 4">
              <a:extLst>
                <a:ext uri="{FF2B5EF4-FFF2-40B4-BE49-F238E27FC236}">
                  <a16:creationId xmlns:a16="http://schemas.microsoft.com/office/drawing/2014/main" id="{8511F59C-26AB-4440-88CF-C1D2F794AD3A}"/>
                </a:ext>
              </a:extLst>
            </p:cNvPr>
            <p:cNvSpPr txBox="1"/>
            <p:nvPr/>
          </p:nvSpPr>
          <p:spPr>
            <a:xfrm>
              <a:off x="5468857" y="3384518"/>
              <a:ext cx="1298204" cy="880124"/>
            </a:xfrm>
            <a:prstGeom prst="rect">
              <a:avLst/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zh-CN" sz="2000" kern="1200" dirty="0">
                  <a:latin typeface="Arial" panose="020B0604020202020204" pitchFamily="34" charset="0"/>
                  <a:cs typeface="Arial" panose="020B0604020202020204" pitchFamily="34" charset="0"/>
                </a:rPr>
                <a:t>Data</a:t>
              </a:r>
            </a:p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zh-CN" sz="2000" kern="1200" dirty="0">
                  <a:latin typeface="Arial" panose="020B0604020202020204" pitchFamily="34" charset="0"/>
                  <a:cs typeface="Arial" panose="020B0604020202020204" pitchFamily="34" charset="0"/>
                </a:rPr>
                <a:t>Purchase</a:t>
              </a:r>
              <a:endParaRPr lang="zh-CN" altLang="en-US" sz="2000" kern="12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71" name="组合 70">
            <a:extLst>
              <a:ext uri="{FF2B5EF4-FFF2-40B4-BE49-F238E27FC236}">
                <a16:creationId xmlns:a16="http://schemas.microsoft.com/office/drawing/2014/main" id="{F937A790-3C6E-47BA-9A52-391C3F99DF9C}"/>
              </a:ext>
            </a:extLst>
          </p:cNvPr>
          <p:cNvGrpSpPr/>
          <p:nvPr/>
        </p:nvGrpSpPr>
        <p:grpSpPr>
          <a:xfrm>
            <a:off x="9508325" y="1893706"/>
            <a:ext cx="1393448" cy="901021"/>
            <a:chOff x="5421235" y="3336896"/>
            <a:chExt cx="1393448" cy="975368"/>
          </a:xfrm>
          <a:solidFill>
            <a:srgbClr val="F3745F"/>
          </a:solidFill>
        </p:grpSpPr>
        <p:sp>
          <p:nvSpPr>
            <p:cNvPr id="72" name="矩形: 圆角 71">
              <a:extLst>
                <a:ext uri="{FF2B5EF4-FFF2-40B4-BE49-F238E27FC236}">
                  <a16:creationId xmlns:a16="http://schemas.microsoft.com/office/drawing/2014/main" id="{16C94719-DE5D-4F2B-81EF-1BBA2E98F39A}"/>
                </a:ext>
              </a:extLst>
            </p:cNvPr>
            <p:cNvSpPr/>
            <p:nvPr/>
          </p:nvSpPr>
          <p:spPr>
            <a:xfrm>
              <a:off x="5421235" y="3336896"/>
              <a:ext cx="1393448" cy="975368"/>
            </a:xfrm>
            <a:prstGeom prst="roundRect">
              <a:avLst>
                <a:gd name="adj" fmla="val 16670"/>
              </a:avLst>
            </a:prstGeom>
            <a:grpFill/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shade val="50000"/>
                <a:hueOff val="201247"/>
                <a:satOff val="-4901"/>
                <a:lumOff val="21448"/>
                <a:alphaOff val="0"/>
              </a:schemeClr>
            </a:fillRef>
            <a:effectRef idx="0">
              <a:schemeClr val="accent1">
                <a:shade val="50000"/>
                <a:hueOff val="201247"/>
                <a:satOff val="-4901"/>
                <a:lumOff val="21448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3" name="矩形: 圆角 4">
              <a:extLst>
                <a:ext uri="{FF2B5EF4-FFF2-40B4-BE49-F238E27FC236}">
                  <a16:creationId xmlns:a16="http://schemas.microsoft.com/office/drawing/2014/main" id="{FAC12C11-9C50-4BCA-804F-567880F4D05D}"/>
                </a:ext>
              </a:extLst>
            </p:cNvPr>
            <p:cNvSpPr txBox="1"/>
            <p:nvPr/>
          </p:nvSpPr>
          <p:spPr>
            <a:xfrm>
              <a:off x="5468857" y="3384518"/>
              <a:ext cx="1298204" cy="880124"/>
            </a:xfrm>
            <a:prstGeom prst="rect">
              <a:avLst/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zh-CN" sz="2000" kern="1200" dirty="0">
                  <a:latin typeface="Arial" panose="020B0604020202020204" pitchFamily="34" charset="0"/>
                  <a:cs typeface="Arial" panose="020B0604020202020204" pitchFamily="34" charset="0"/>
                </a:rPr>
                <a:t>Web</a:t>
              </a:r>
            </a:p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zh-CN" sz="2000" dirty="0">
                  <a:latin typeface="Arial" panose="020B0604020202020204" pitchFamily="34" charset="0"/>
                  <a:cs typeface="Arial" panose="020B0604020202020204" pitchFamily="34" charset="0"/>
                </a:rPr>
                <a:t>Crawling</a:t>
              </a:r>
              <a:endParaRPr lang="zh-CN" altLang="en-US" sz="2000" kern="12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CA729F0D-6F3D-4173-AB0E-F4EC407EDC09}"/>
              </a:ext>
            </a:extLst>
          </p:cNvPr>
          <p:cNvSpPr/>
          <p:nvPr/>
        </p:nvSpPr>
        <p:spPr>
          <a:xfrm>
            <a:off x="9061803" y="1587360"/>
            <a:ext cx="2173586" cy="4470222"/>
          </a:xfrm>
          <a:prstGeom prst="roundRect">
            <a:avLst/>
          </a:prstGeom>
          <a:noFill/>
          <a:ln w="44450"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文本框 74">
            <a:extLst>
              <a:ext uri="{FF2B5EF4-FFF2-40B4-BE49-F238E27FC236}">
                <a16:creationId xmlns:a16="http://schemas.microsoft.com/office/drawing/2014/main" id="{F6246559-A4A1-4E77-972C-C375049F2817}"/>
              </a:ext>
            </a:extLst>
          </p:cNvPr>
          <p:cNvSpPr txBox="1"/>
          <p:nvPr/>
        </p:nvSpPr>
        <p:spPr>
          <a:xfrm>
            <a:off x="9765113" y="5349190"/>
            <a:ext cx="12126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rgbClr val="2F528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··· ···</a:t>
            </a:r>
            <a:endParaRPr lang="zh-CN" altLang="en-US" sz="2400" b="1" dirty="0">
              <a:solidFill>
                <a:srgbClr val="2F528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3F0EE40B-B291-4DE3-AB4F-E693814C73BA}"/>
              </a:ext>
            </a:extLst>
          </p:cNvPr>
          <p:cNvGrpSpPr/>
          <p:nvPr/>
        </p:nvGrpSpPr>
        <p:grpSpPr>
          <a:xfrm>
            <a:off x="8449723" y="3079172"/>
            <a:ext cx="421438" cy="1514187"/>
            <a:chOff x="8449723" y="3079172"/>
            <a:chExt cx="421438" cy="1514187"/>
          </a:xfrm>
        </p:grpSpPr>
        <p:sp>
          <p:nvSpPr>
            <p:cNvPr id="76" name="箭头: 左 75">
              <a:extLst>
                <a:ext uri="{FF2B5EF4-FFF2-40B4-BE49-F238E27FC236}">
                  <a16:creationId xmlns:a16="http://schemas.microsoft.com/office/drawing/2014/main" id="{B5342F61-BD90-4478-AEB6-6E09EDB0A104}"/>
                </a:ext>
              </a:extLst>
            </p:cNvPr>
            <p:cNvSpPr/>
            <p:nvPr/>
          </p:nvSpPr>
          <p:spPr>
            <a:xfrm>
              <a:off x="8457302" y="3079172"/>
              <a:ext cx="413859" cy="449385"/>
            </a:xfrm>
            <a:prstGeom prst="leftArrow">
              <a:avLst/>
            </a:prstGeom>
            <a:solidFill>
              <a:srgbClr val="2F528F"/>
            </a:solidFill>
            <a:ln>
              <a:solidFill>
                <a:srgbClr val="2F52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F528F"/>
                </a:solidFill>
              </a:endParaRPr>
            </a:p>
          </p:txBody>
        </p:sp>
        <p:sp>
          <p:nvSpPr>
            <p:cNvPr id="77" name="箭头: 左 76">
              <a:extLst>
                <a:ext uri="{FF2B5EF4-FFF2-40B4-BE49-F238E27FC236}">
                  <a16:creationId xmlns:a16="http://schemas.microsoft.com/office/drawing/2014/main" id="{DF8214DF-BE21-4BD9-9CC4-43A5E87E63CD}"/>
                </a:ext>
              </a:extLst>
            </p:cNvPr>
            <p:cNvSpPr/>
            <p:nvPr/>
          </p:nvSpPr>
          <p:spPr>
            <a:xfrm>
              <a:off x="8449723" y="3613564"/>
              <a:ext cx="413859" cy="449385"/>
            </a:xfrm>
            <a:prstGeom prst="leftArrow">
              <a:avLst/>
            </a:prstGeom>
            <a:solidFill>
              <a:srgbClr val="2F528F"/>
            </a:solidFill>
            <a:ln>
              <a:solidFill>
                <a:srgbClr val="2F52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F528F"/>
                </a:solidFill>
              </a:endParaRPr>
            </a:p>
          </p:txBody>
        </p:sp>
        <p:sp>
          <p:nvSpPr>
            <p:cNvPr id="78" name="箭头: 左 77">
              <a:extLst>
                <a:ext uri="{FF2B5EF4-FFF2-40B4-BE49-F238E27FC236}">
                  <a16:creationId xmlns:a16="http://schemas.microsoft.com/office/drawing/2014/main" id="{2E5C76DF-02D6-46D5-8B92-B68D2F64A6D4}"/>
                </a:ext>
              </a:extLst>
            </p:cNvPr>
            <p:cNvSpPr/>
            <p:nvPr/>
          </p:nvSpPr>
          <p:spPr>
            <a:xfrm>
              <a:off x="8451203" y="4143974"/>
              <a:ext cx="413859" cy="449385"/>
            </a:xfrm>
            <a:prstGeom prst="leftArrow">
              <a:avLst/>
            </a:prstGeom>
            <a:solidFill>
              <a:srgbClr val="2F528F"/>
            </a:solidFill>
            <a:ln>
              <a:solidFill>
                <a:srgbClr val="2F52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F528F"/>
                </a:solidFill>
              </a:endParaRPr>
            </a:p>
          </p:txBody>
        </p: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F5CBBF2E-5D11-41E1-B6A3-F29D1E2D3ADA}"/>
              </a:ext>
            </a:extLst>
          </p:cNvPr>
          <p:cNvSpPr txBox="1"/>
          <p:nvPr/>
        </p:nvSpPr>
        <p:spPr>
          <a:xfrm>
            <a:off x="8964965" y="969670"/>
            <a:ext cx="32304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2F528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Resources</a:t>
            </a:r>
            <a:endParaRPr lang="zh-CN" altLang="en-US" sz="2400" dirty="0">
              <a:solidFill>
                <a:srgbClr val="2F528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1900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2472</TotalTime>
  <Words>771</Words>
  <Application>Microsoft Office PowerPoint</Application>
  <PresentationFormat>宽屏</PresentationFormat>
  <Paragraphs>312</Paragraphs>
  <Slides>37</Slides>
  <Notes>21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37</vt:i4>
      </vt:variant>
    </vt:vector>
  </HeadingPairs>
  <TitlesOfParts>
    <vt:vector size="51" baseType="lpstr">
      <vt:lpstr>等线</vt:lpstr>
      <vt:lpstr>等线 Light</vt:lpstr>
      <vt:lpstr>Alien League</vt:lpstr>
      <vt:lpstr>Arial</vt:lpstr>
      <vt:lpstr>Arial Rounded MT Bold</vt:lpstr>
      <vt:lpstr>Baskerville Old Face</vt:lpstr>
      <vt:lpstr>Bell MT</vt:lpstr>
      <vt:lpstr>Californian FB</vt:lpstr>
      <vt:lpstr>Calisto MT</vt:lpstr>
      <vt:lpstr>Cambria Math</vt:lpstr>
      <vt:lpstr>Goudy Old Style</vt:lpstr>
      <vt:lpstr>Times New Roman</vt:lpstr>
      <vt:lpstr>Office 主题​​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Rolling Shrimpball</dc:creator>
  <cp:lastModifiedBy>Rolling Shrimpball</cp:lastModifiedBy>
  <cp:revision>82</cp:revision>
  <dcterms:created xsi:type="dcterms:W3CDTF">2021-07-18T08:27:24Z</dcterms:created>
  <dcterms:modified xsi:type="dcterms:W3CDTF">2021-07-21T08:51:53Z</dcterms:modified>
</cp:coreProperties>
</file>

<file path=docProps/thumbnail.jpeg>
</file>